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5" r:id="rId4"/>
    <p:sldMasterId id="2147483689" r:id="rId5"/>
    <p:sldMasterId id="2147483703" r:id="rId6"/>
    <p:sldMasterId id="2147483717" r:id="rId7"/>
  </p:sldMasterIdLst>
  <p:notesMasterIdLst>
    <p:notesMasterId r:id="rId11"/>
  </p:notesMasterIdLst>
  <p:sldIdLst>
    <p:sldId id="362" r:id="rId8"/>
    <p:sldId id="374" r:id="rId9"/>
    <p:sldId id="363" r:id="rId10"/>
    <p:sldId id="364" r:id="rId12"/>
    <p:sldId id="365" r:id="rId13"/>
    <p:sldId id="366" r:id="rId14"/>
    <p:sldId id="367" r:id="rId15"/>
    <p:sldId id="368" r:id="rId16"/>
    <p:sldId id="369" r:id="rId17"/>
    <p:sldId id="370" r:id="rId18"/>
    <p:sldId id="371" r:id="rId19"/>
  </p:sldIdLst>
  <p:sldSz cx="9144000" cy="572008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/>
    <p:restoredTop sz="94660"/>
  </p:normalViewPr>
  <p:slideViewPr>
    <p:cSldViewPr snapToGrid="0" showGuides="1">
      <p:cViewPr>
        <p:scale>
          <a:sx n="118" d="100"/>
          <a:sy n="118" d="100"/>
        </p:scale>
        <p:origin x="-174" y="-24"/>
      </p:cViewPr>
      <p:guideLst>
        <p:guide orient="horz" pos="2242"/>
        <p:guide pos="2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24580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962025" y="1143000"/>
            <a:ext cx="493395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581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1" name="幻灯片图像占位符 1"/>
          <p:cNvSpPr>
            <a:spLocks noGrp="1" noRot="1"/>
          </p:cNvSpPr>
          <p:nvPr>
            <p:ph type="sldImg"/>
          </p:nvPr>
        </p:nvSpPr>
        <p:spPr>
          <a:ln/>
        </p:spPr>
      </p:sp>
      <p:sp>
        <p:nvSpPr>
          <p:cNvPr id="46082" name="文本占位符 2"/>
          <p:cNvSpPr>
            <a:spLocks noGrp="1"/>
          </p:cNvSpPr>
          <p:nvPr>
            <p:ph type="body"/>
          </p:nvPr>
        </p:nvSpPr>
        <p:spPr>
          <a:ln/>
        </p:spPr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29" name="幻灯片图像占位符 1"/>
          <p:cNvSpPr>
            <a:spLocks noGrp="1" noRot="1"/>
          </p:cNvSpPr>
          <p:nvPr>
            <p:ph type="sldImg"/>
          </p:nvPr>
        </p:nvSpPr>
        <p:spPr>
          <a:ln/>
        </p:spPr>
      </p:sp>
      <p:sp>
        <p:nvSpPr>
          <p:cNvPr id="48130" name="文本占位符 2"/>
          <p:cNvSpPr>
            <a:spLocks noGrp="1"/>
          </p:cNvSpPr>
          <p:nvPr>
            <p:ph type="body"/>
          </p:nvPr>
        </p:nvSpPr>
        <p:spPr>
          <a:ln/>
        </p:spPr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8" y="0"/>
            <a:ext cx="9140825" cy="5719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2" y="936188"/>
            <a:ext cx="6858010" cy="1991550"/>
          </a:xfrm>
        </p:spPr>
        <p:txBody>
          <a:bodyPr anchor="b"/>
          <a:lstStyle>
            <a:lvl1pPr algn="ctr">
              <a:defRPr sz="5005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z="5005" strike="noStrike" noProof="1" smtClean="0"/>
              <a:t>单击此处编辑母版标题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004539"/>
            <a:ext cx="6858010" cy="1381108"/>
          </a:xfrm>
        </p:spPr>
        <p:txBody>
          <a:bodyPr/>
          <a:lstStyle>
            <a:lvl1pPr marL="0" indent="0" algn="ctr">
              <a:buNone/>
              <a:defRPr sz="2000"/>
            </a:lvl1pPr>
            <a:lvl2pPr marL="381635" indent="0" algn="ctr">
              <a:buNone/>
              <a:defRPr sz="1670"/>
            </a:lvl2pPr>
            <a:lvl3pPr marL="762635" indent="0" algn="ctr">
              <a:buNone/>
              <a:defRPr sz="1500"/>
            </a:lvl3pPr>
            <a:lvl4pPr marL="1144270" indent="0" algn="ctr">
              <a:buNone/>
              <a:defRPr sz="1335"/>
            </a:lvl4pPr>
            <a:lvl5pPr marL="1525270" indent="0" algn="ctr">
              <a:buNone/>
              <a:defRPr sz="1335"/>
            </a:lvl5pPr>
            <a:lvl6pPr marL="1906905" indent="0" algn="ctr">
              <a:buNone/>
              <a:defRPr sz="1335"/>
            </a:lvl6pPr>
            <a:lvl7pPr marL="2287905" indent="0" algn="ctr">
              <a:buNone/>
              <a:defRPr sz="1335"/>
            </a:lvl7pPr>
            <a:lvl8pPr marL="2669540" indent="0" algn="ctr">
              <a:buNone/>
              <a:defRPr sz="1335"/>
            </a:lvl8pPr>
            <a:lvl9pPr marL="3051175" indent="0" algn="ctr">
              <a:buNone/>
              <a:defRPr sz="1335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5013325"/>
            <a:ext cx="2057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defRPr/>
            </a:pPr>
            <a:endParaRPr kumimoji="0" lang="zh-CN" altLang="en-US" b="0" i="0" strike="noStrike" kern="1200" cap="none" spc="0" normalizeH="0" baseline="0" noProof="1">
              <a:latin typeface="+mn-lt"/>
              <a:ea typeface="+mn-ea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995863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defRPr/>
            </a:pPr>
            <a:endParaRPr kumimoji="0" lang="zh-CN" altLang="en-US" b="0" i="0" strike="noStrike" kern="1200" cap="none" spc="0" normalizeH="0" baseline="0" noProof="1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5013325"/>
            <a:ext cx="20574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fontAlgn="base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4310" y="638810"/>
            <a:ext cx="1971675" cy="451421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9285" y="656590"/>
            <a:ext cx="5800725" cy="449643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图片 7" descr="PPT4(3)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21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2099310"/>
            <a:ext cx="6858000" cy="828675"/>
          </a:xfrm>
        </p:spPr>
        <p:txBody>
          <a:bodyPr anchor="b"/>
          <a:lstStyle>
            <a:lvl1pPr algn="ctr">
              <a:defRPr sz="5005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z="500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5013325"/>
            <a:ext cx="2057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defRPr/>
            </a:lvl1pPr>
          </a:lstStyle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defRPr/>
            </a:pPr>
            <a:endParaRPr kumimoji="0" lang="zh-CN" altLang="en-US" b="0" i="0" strike="noStrike" kern="1200" cap="none" spc="0" normalizeH="0" baseline="0" noProof="1">
              <a:latin typeface="+mn-lt"/>
              <a:ea typeface="+mn-ea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995863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defRPr/>
            </a:lvl1pPr>
          </a:lstStyle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defRPr/>
            </a:pPr>
            <a:endParaRPr kumimoji="0" lang="zh-CN" altLang="en-US" b="0" i="0" strike="noStrike" kern="1200" cap="none" spc="0" normalizeH="0" baseline="0" noProof="1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5013325"/>
            <a:ext cx="20574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fontAlgn="base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8" y="0"/>
            <a:ext cx="9140825" cy="5719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2" y="936188"/>
            <a:ext cx="6858010" cy="1991550"/>
          </a:xfrm>
        </p:spPr>
        <p:txBody>
          <a:bodyPr anchor="b"/>
          <a:lstStyle>
            <a:lvl1pPr algn="ctr">
              <a:defRPr sz="5005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z="5005" strike="noStrike" noProof="1" smtClean="0"/>
              <a:t>单击此处编辑母版标题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004539"/>
            <a:ext cx="6858010" cy="1381108"/>
          </a:xfrm>
        </p:spPr>
        <p:txBody>
          <a:bodyPr/>
          <a:lstStyle>
            <a:lvl1pPr marL="0" indent="0" algn="ctr">
              <a:buNone/>
              <a:defRPr sz="2000"/>
            </a:lvl1pPr>
            <a:lvl2pPr marL="381635" indent="0" algn="ctr">
              <a:buNone/>
              <a:defRPr sz="1670"/>
            </a:lvl2pPr>
            <a:lvl3pPr marL="762635" indent="0" algn="ctr">
              <a:buNone/>
              <a:defRPr sz="1500"/>
            </a:lvl3pPr>
            <a:lvl4pPr marL="1144270" indent="0" algn="ctr">
              <a:buNone/>
              <a:defRPr sz="1335"/>
            </a:lvl4pPr>
            <a:lvl5pPr marL="1525270" indent="0" algn="ctr">
              <a:buNone/>
              <a:defRPr sz="1335"/>
            </a:lvl5pPr>
            <a:lvl6pPr marL="1906905" indent="0" algn="ctr">
              <a:buNone/>
              <a:defRPr sz="1335"/>
            </a:lvl6pPr>
            <a:lvl7pPr marL="2287905" indent="0" algn="ctr">
              <a:buNone/>
              <a:defRPr sz="1335"/>
            </a:lvl7pPr>
            <a:lvl8pPr marL="2669540" indent="0" algn="ctr">
              <a:buNone/>
              <a:defRPr sz="1335"/>
            </a:lvl8pPr>
            <a:lvl9pPr marL="3051175" indent="0" algn="ctr">
              <a:buNone/>
              <a:defRPr sz="1335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5013325"/>
            <a:ext cx="2057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defRPr/>
            </a:pPr>
            <a:endParaRPr kumimoji="0" lang="zh-CN" altLang="en-US" b="0" i="0" strike="noStrike" kern="1200" cap="none" spc="0" normalizeH="0" baseline="0" noProof="1">
              <a:latin typeface="+mn-lt"/>
              <a:ea typeface="+mn-ea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995863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defRPr/>
            </a:pPr>
            <a:endParaRPr kumimoji="0" lang="zh-CN" altLang="en-US" b="0" i="0" strike="noStrike" kern="1200" cap="none" spc="0" normalizeH="0" baseline="0" noProof="1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5013325"/>
            <a:ext cx="20574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fontAlgn="base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426130"/>
            <a:ext cx="7886712" cy="2379531"/>
          </a:xfrm>
        </p:spPr>
        <p:txBody>
          <a:bodyPr anchor="b"/>
          <a:lstStyle>
            <a:lvl1pPr>
              <a:defRPr sz="5005"/>
            </a:lvl1pPr>
          </a:lstStyle>
          <a:p>
            <a:pPr fontAlgn="base"/>
            <a:r>
              <a:rPr lang="zh-CN" altLang="en-US" sz="500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828172"/>
            <a:ext cx="7886712" cy="1251339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163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26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427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4pPr>
            <a:lvl5pPr marL="152527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5pPr>
            <a:lvl6pPr marL="190690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6pPr>
            <a:lvl7pPr marL="228790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7pPr>
            <a:lvl8pPr marL="266954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8pPr>
            <a:lvl9pPr marL="305117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1" y="1522794"/>
            <a:ext cx="3886206" cy="362954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7" y="1522794"/>
            <a:ext cx="3886206" cy="362954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20" y="663575"/>
            <a:ext cx="7886700" cy="74676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402295"/>
            <a:ext cx="3868346" cy="68724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1635" indent="0">
              <a:buNone/>
              <a:defRPr sz="1670" b="1"/>
            </a:lvl2pPr>
            <a:lvl3pPr marL="762635" indent="0">
              <a:buNone/>
              <a:defRPr sz="1500" b="1"/>
            </a:lvl3pPr>
            <a:lvl4pPr marL="1144270" indent="0">
              <a:buNone/>
              <a:defRPr sz="1335" b="1"/>
            </a:lvl4pPr>
            <a:lvl5pPr marL="1525270" indent="0">
              <a:buNone/>
              <a:defRPr sz="1335" b="1"/>
            </a:lvl5pPr>
            <a:lvl6pPr marL="1906905" indent="0">
              <a:buNone/>
              <a:defRPr sz="1335" b="1"/>
            </a:lvl6pPr>
            <a:lvl7pPr marL="2287905" indent="0">
              <a:buNone/>
              <a:defRPr sz="1335" b="1"/>
            </a:lvl7pPr>
            <a:lvl8pPr marL="2669540" indent="0">
              <a:buNone/>
              <a:defRPr sz="1335" b="1"/>
            </a:lvl8pPr>
            <a:lvl9pPr marL="3051175" indent="0">
              <a:buNone/>
              <a:defRPr sz="1335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089538"/>
            <a:ext cx="3868346" cy="3073396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402295"/>
            <a:ext cx="3887397" cy="68724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1635" indent="0">
              <a:buNone/>
              <a:defRPr sz="1670" b="1"/>
            </a:lvl2pPr>
            <a:lvl3pPr marL="762635" indent="0">
              <a:buNone/>
              <a:defRPr sz="1500" b="1"/>
            </a:lvl3pPr>
            <a:lvl4pPr marL="1144270" indent="0">
              <a:buNone/>
              <a:defRPr sz="1335" b="1"/>
            </a:lvl4pPr>
            <a:lvl5pPr marL="1525270" indent="0">
              <a:buNone/>
              <a:defRPr sz="1335" b="1"/>
            </a:lvl5pPr>
            <a:lvl6pPr marL="1906905" indent="0">
              <a:buNone/>
              <a:defRPr sz="1335" b="1"/>
            </a:lvl6pPr>
            <a:lvl7pPr marL="2287905" indent="0">
              <a:buNone/>
              <a:defRPr sz="1335" b="1"/>
            </a:lvl7pPr>
            <a:lvl8pPr marL="2669540" indent="0">
              <a:buNone/>
              <a:defRPr sz="1335" b="1"/>
            </a:lvl8pPr>
            <a:lvl9pPr marL="3051175" indent="0">
              <a:buNone/>
              <a:defRPr sz="1335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089538"/>
            <a:ext cx="3887397" cy="3073396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20" y="640715"/>
            <a:ext cx="2948940" cy="1075690"/>
          </a:xfrm>
        </p:spPr>
        <p:txBody>
          <a:bodyPr anchor="b"/>
          <a:lstStyle>
            <a:lvl1pPr>
              <a:defRPr sz="2670"/>
            </a:lvl1pPr>
          </a:lstStyle>
          <a:p>
            <a:pPr fontAlgn="base"/>
            <a:r>
              <a:rPr lang="zh-CN" altLang="en-US" sz="267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7" y="823633"/>
            <a:ext cx="4629157" cy="4065198"/>
          </a:xfrm>
        </p:spPr>
        <p:txBody>
          <a:bodyPr/>
          <a:lstStyle>
            <a:lvl1pPr>
              <a:defRPr sz="2670"/>
            </a:lvl1pPr>
            <a:lvl2pPr>
              <a:defRPr sz="2335"/>
            </a:lvl2pPr>
            <a:lvl3pPr>
              <a:defRPr sz="200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 fontAlgn="base"/>
            <a:r>
              <a:rPr lang="zh-CN" altLang="en-US" sz="2670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33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67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67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1716123"/>
            <a:ext cx="2949182" cy="3179329"/>
          </a:xfrm>
        </p:spPr>
        <p:txBody>
          <a:bodyPr/>
          <a:lstStyle>
            <a:lvl1pPr marL="0" indent="0">
              <a:buNone/>
              <a:defRPr sz="1335"/>
            </a:lvl1pPr>
            <a:lvl2pPr marL="381635" indent="0">
              <a:buNone/>
              <a:defRPr sz="1170"/>
            </a:lvl2pPr>
            <a:lvl3pPr marL="762635" indent="0">
              <a:buNone/>
              <a:defRPr sz="1000"/>
            </a:lvl3pPr>
            <a:lvl4pPr marL="1144270" indent="0">
              <a:buNone/>
              <a:defRPr sz="835"/>
            </a:lvl4pPr>
            <a:lvl5pPr marL="1525270" indent="0">
              <a:buNone/>
              <a:defRPr sz="835"/>
            </a:lvl5pPr>
            <a:lvl6pPr marL="1906905" indent="0">
              <a:buNone/>
              <a:defRPr sz="835"/>
            </a:lvl6pPr>
            <a:lvl7pPr marL="2287905" indent="0">
              <a:buNone/>
              <a:defRPr sz="835"/>
            </a:lvl7pPr>
            <a:lvl8pPr marL="2669540" indent="0">
              <a:buNone/>
              <a:defRPr sz="835"/>
            </a:lvl8pPr>
            <a:lvl9pPr marL="3051175" indent="0">
              <a:buNone/>
              <a:defRPr sz="835"/>
            </a:lvl9pPr>
          </a:lstStyle>
          <a:p>
            <a:pPr lvl="0" fontAlgn="base"/>
            <a:r>
              <a:rPr lang="zh-CN" altLang="en-US" sz="133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20" y="666115"/>
            <a:ext cx="2948940" cy="1050925"/>
          </a:xfrm>
        </p:spPr>
        <p:txBody>
          <a:bodyPr anchor="b"/>
          <a:lstStyle>
            <a:lvl1pPr>
              <a:defRPr sz="2670"/>
            </a:lvl1pPr>
          </a:lstStyle>
          <a:p>
            <a:pPr fontAlgn="base"/>
            <a:r>
              <a:rPr lang="zh-CN" altLang="en-US" sz="267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7" y="823633"/>
            <a:ext cx="4629157" cy="4065198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670"/>
            </a:lvl1pPr>
            <a:lvl2pPr marL="381635" indent="0">
              <a:buNone/>
              <a:defRPr sz="2335"/>
            </a:lvl2pPr>
            <a:lvl3pPr marL="762635" indent="0">
              <a:buNone/>
              <a:defRPr sz="2000"/>
            </a:lvl3pPr>
            <a:lvl4pPr marL="1144270" indent="0">
              <a:buNone/>
              <a:defRPr sz="1670"/>
            </a:lvl4pPr>
            <a:lvl5pPr marL="1525270" indent="0">
              <a:buNone/>
              <a:defRPr sz="1670"/>
            </a:lvl5pPr>
            <a:lvl6pPr marL="1906905" indent="0">
              <a:buNone/>
              <a:defRPr sz="1670"/>
            </a:lvl6pPr>
            <a:lvl7pPr marL="2287905" indent="0">
              <a:buNone/>
              <a:defRPr sz="1670"/>
            </a:lvl7pPr>
            <a:lvl8pPr marL="2669540" indent="0">
              <a:buNone/>
              <a:defRPr sz="1670"/>
            </a:lvl8pPr>
            <a:lvl9pPr marL="3051175" indent="0">
              <a:buNone/>
              <a:defRPr sz="1670"/>
            </a:lvl9pPr>
          </a:lstStyle>
          <a:p>
            <a:pPr marL="0" marR="0" lvl="0" indent="0" algn="l" defTabSz="762000" rtl="0" eaLnBrk="0" fontAlgn="base" latinLnBrk="0" hangingPunct="0">
              <a:lnSpc>
                <a:spcPct val="90000"/>
              </a:lnSpc>
              <a:spcBef>
                <a:spcPct val="167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67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1716123"/>
            <a:ext cx="2949182" cy="3179329"/>
          </a:xfrm>
        </p:spPr>
        <p:txBody>
          <a:bodyPr/>
          <a:lstStyle>
            <a:lvl1pPr marL="0" indent="0">
              <a:buNone/>
              <a:defRPr sz="1335"/>
            </a:lvl1pPr>
            <a:lvl2pPr marL="381635" indent="0">
              <a:buNone/>
              <a:defRPr sz="1170"/>
            </a:lvl2pPr>
            <a:lvl3pPr marL="762635" indent="0">
              <a:buNone/>
              <a:defRPr sz="1000"/>
            </a:lvl3pPr>
            <a:lvl4pPr marL="1144270" indent="0">
              <a:buNone/>
              <a:defRPr sz="835"/>
            </a:lvl4pPr>
            <a:lvl5pPr marL="1525270" indent="0">
              <a:buNone/>
              <a:defRPr sz="835"/>
            </a:lvl5pPr>
            <a:lvl6pPr marL="1906905" indent="0">
              <a:buNone/>
              <a:defRPr sz="835"/>
            </a:lvl6pPr>
            <a:lvl7pPr marL="2287905" indent="0">
              <a:buNone/>
              <a:defRPr sz="835"/>
            </a:lvl7pPr>
            <a:lvl8pPr marL="2669540" indent="0">
              <a:buNone/>
              <a:defRPr sz="835"/>
            </a:lvl8pPr>
            <a:lvl9pPr marL="3051175" indent="0">
              <a:buNone/>
              <a:defRPr sz="835"/>
            </a:lvl9pPr>
          </a:lstStyle>
          <a:p>
            <a:pPr lvl="0" fontAlgn="base"/>
            <a:r>
              <a:rPr lang="zh-CN" altLang="en-US" sz="133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4310" y="638810"/>
            <a:ext cx="1971675" cy="451421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9285" y="656590"/>
            <a:ext cx="5800725" cy="449643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图片 7" descr="PPT4(3)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21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2099310"/>
            <a:ext cx="6858000" cy="828675"/>
          </a:xfrm>
        </p:spPr>
        <p:txBody>
          <a:bodyPr anchor="b"/>
          <a:lstStyle>
            <a:lvl1pPr algn="ctr">
              <a:defRPr sz="5005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z="500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5013325"/>
            <a:ext cx="2057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defRPr/>
            </a:lvl1pPr>
          </a:lstStyle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defRPr/>
            </a:pPr>
            <a:endParaRPr kumimoji="0" lang="zh-CN" altLang="en-US" b="0" i="0" strike="noStrike" kern="1200" cap="none" spc="0" normalizeH="0" baseline="0" noProof="1">
              <a:latin typeface="+mn-lt"/>
              <a:ea typeface="+mn-ea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995863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defRPr/>
            </a:lvl1pPr>
          </a:lstStyle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defRPr/>
            </a:pPr>
            <a:endParaRPr kumimoji="0" lang="zh-CN" altLang="en-US" b="0" i="0" strike="noStrike" kern="1200" cap="none" spc="0" normalizeH="0" baseline="0" noProof="1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5013325"/>
            <a:ext cx="20574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fontAlgn="base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9"/>
          <p:cNvSpPr txBox="1"/>
          <p:nvPr userDrawn="1"/>
        </p:nvSpPr>
        <p:spPr>
          <a:xfrm>
            <a:off x="1403350" y="300038"/>
            <a:ext cx="296863" cy="100012"/>
          </a:xfrm>
          <a:prstGeom prst="rect">
            <a:avLst/>
          </a:prstGeom>
          <a:noFill/>
          <a:ln w="9525">
            <a:noFill/>
          </a:ln>
        </p:spPr>
        <p:txBody>
          <a:bodyPr wrap="none" lIns="85354" tIns="42677" rIns="85354" bIns="42677" anchor="t">
            <a:spAutoFit/>
          </a:bodyPr>
          <a:p>
            <a:pPr lvl="0" indent="0"/>
            <a:endParaRPr lang="zh-CN" altLang="en-US" sz="100">
              <a:latin typeface="方正超粗黑_GBK" pitchFamily="65" charset="-122"/>
              <a:ea typeface="方正超粗黑_GBK" pitchFamily="65" charset="-122"/>
            </a:endParaRPr>
          </a:p>
        </p:txBody>
      </p:sp>
      <p:sp>
        <p:nvSpPr>
          <p:cNvPr id="8" name="矩形 18"/>
          <p:cNvSpPr>
            <a:spLocks noChangeArrowheads="1"/>
          </p:cNvSpPr>
          <p:nvPr userDrawn="1"/>
        </p:nvSpPr>
        <p:spPr bwMode="auto">
          <a:xfrm>
            <a:off x="134938" y="5291138"/>
            <a:ext cx="1373188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354" tIns="42677" rIns="85354" bIns="42677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buFontTx/>
              <a:buNone/>
            </a:pPr>
            <a:r>
              <a:rPr lang="en-US" altLang="zh-CN" sz="965" strike="noStrike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www.ppthi-hoo.com</a:t>
            </a:r>
            <a:endParaRPr lang="zh-CN" altLang="en-US" sz="965" strike="noStrike" noProof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0"/>
            <a:ext cx="9144000" cy="57197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54" tIns="42677" rIns="85354" bIns="42677" anchor="ctr"/>
          <a:lstStyle/>
          <a:p>
            <a:pPr algn="ctr" fontAlgn="base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 strike="noStrike" noProof="1"/>
          </a:p>
        </p:txBody>
      </p:sp>
      <p:pic>
        <p:nvPicPr>
          <p:cNvPr id="11270" name="图片 11" descr="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00" y="0"/>
            <a:ext cx="9144000" cy="5719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图片 12" descr="3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1275" y="-3175"/>
            <a:ext cx="9144000" cy="5721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2" name="图片 13" descr="7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4572000" cy="3289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图片 14" descr="8.png"/>
          <p:cNvPicPr>
            <a:picLocks noChangeAspect="1"/>
          </p:cNvPicPr>
          <p:nvPr userDrawn="1"/>
        </p:nvPicPr>
        <p:blipFill>
          <a:blip r:embed="rId5"/>
          <a:srcRect t="52499" b="18750"/>
          <a:stretch>
            <a:fillRect/>
          </a:stretch>
        </p:blipFill>
        <p:spPr>
          <a:xfrm>
            <a:off x="177800" y="4713288"/>
            <a:ext cx="9144000" cy="164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4" name="图片 2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97313" y="-22225"/>
            <a:ext cx="5246687" cy="592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图片 28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77863" y="1333500"/>
            <a:ext cx="8145462" cy="5026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6" name="图片 29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721100" y="4706938"/>
            <a:ext cx="2022475" cy="868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 userDrawn="1"/>
        </p:nvSpPr>
        <p:spPr>
          <a:xfrm>
            <a:off x="0" y="-22225"/>
            <a:ext cx="9170988" cy="578643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/>
          </a:p>
        </p:txBody>
      </p:sp>
      <p:pic>
        <p:nvPicPr>
          <p:cNvPr id="11278" name="图片 15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77800" y="84138"/>
            <a:ext cx="661988" cy="614362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2" name="直接连接符 31"/>
          <p:cNvCxnSpPr/>
          <p:nvPr userDrawn="1"/>
        </p:nvCxnSpPr>
        <p:spPr>
          <a:xfrm>
            <a:off x="930275" y="698500"/>
            <a:ext cx="821372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 userDrawn="1"/>
        </p:nvSpPr>
        <p:spPr>
          <a:xfrm>
            <a:off x="7273925" y="277813"/>
            <a:ext cx="290513" cy="106363"/>
          </a:xfrm>
          <a:prstGeom prst="rect">
            <a:avLst/>
          </a:prstGeom>
          <a:noFill/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fontAlgn="base"/>
            <a:r>
              <a:rPr lang="zh-CN" altLang="en-US" sz="100" b="1" strike="noStrike" noProof="1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微软简行楷" pitchFamily="2" charset="-122"/>
                <a:cs typeface="+mn-cs"/>
              </a:rPr>
              <a:t>“两学一做”学习教育</a:t>
            </a:r>
            <a:endParaRPr lang="zh-CN" altLang="en-US" sz="100" b="1" strike="noStrike" noProof="1" dirty="0">
              <a:solidFill>
                <a:srgbClr val="C00000"/>
              </a:solidFill>
              <a:effectLst/>
              <a:ea typeface="微软简行楷" pitchFamily="2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5013325"/>
            <a:ext cx="2057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995863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5013325"/>
            <a:ext cx="20574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3" grpId="0" bldLvl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8" y="0"/>
            <a:ext cx="9140825" cy="5719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2" y="936188"/>
            <a:ext cx="6858010" cy="1991550"/>
          </a:xfrm>
        </p:spPr>
        <p:txBody>
          <a:bodyPr anchor="b"/>
          <a:lstStyle>
            <a:lvl1pPr algn="ctr">
              <a:defRPr sz="5005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z="5005" strike="noStrike" noProof="1" smtClean="0"/>
              <a:t>单击此处编辑母版标题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004539"/>
            <a:ext cx="6858010" cy="1381108"/>
          </a:xfrm>
        </p:spPr>
        <p:txBody>
          <a:bodyPr/>
          <a:lstStyle>
            <a:lvl1pPr marL="0" indent="0" algn="ctr">
              <a:buNone/>
              <a:defRPr sz="2000"/>
            </a:lvl1pPr>
            <a:lvl2pPr marL="381635" indent="0" algn="ctr">
              <a:buNone/>
              <a:defRPr sz="1670"/>
            </a:lvl2pPr>
            <a:lvl3pPr marL="762635" indent="0" algn="ctr">
              <a:buNone/>
              <a:defRPr sz="1500"/>
            </a:lvl3pPr>
            <a:lvl4pPr marL="1144270" indent="0" algn="ctr">
              <a:buNone/>
              <a:defRPr sz="1335"/>
            </a:lvl4pPr>
            <a:lvl5pPr marL="1525270" indent="0" algn="ctr">
              <a:buNone/>
              <a:defRPr sz="1335"/>
            </a:lvl5pPr>
            <a:lvl6pPr marL="1906905" indent="0" algn="ctr">
              <a:buNone/>
              <a:defRPr sz="1335"/>
            </a:lvl6pPr>
            <a:lvl7pPr marL="2287905" indent="0" algn="ctr">
              <a:buNone/>
              <a:defRPr sz="1335"/>
            </a:lvl7pPr>
            <a:lvl8pPr marL="2669540" indent="0" algn="ctr">
              <a:buNone/>
              <a:defRPr sz="1335"/>
            </a:lvl8pPr>
            <a:lvl9pPr marL="3051175" indent="0" algn="ctr">
              <a:buNone/>
              <a:defRPr sz="1335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5013325"/>
            <a:ext cx="2057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defRPr/>
            </a:pPr>
            <a:endParaRPr kumimoji="0" lang="zh-CN" altLang="en-US" b="0" i="0" strike="noStrike" kern="1200" cap="none" spc="0" normalizeH="0" baseline="0" noProof="1">
              <a:latin typeface="+mn-lt"/>
              <a:ea typeface="+mn-ea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995863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defRPr/>
            </a:pPr>
            <a:endParaRPr kumimoji="0" lang="zh-CN" altLang="en-US" b="0" i="0" strike="noStrike" kern="1200" cap="none" spc="0" normalizeH="0" baseline="0" noProof="1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5013325"/>
            <a:ext cx="20574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fontAlgn="base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426130"/>
            <a:ext cx="7886712" cy="2379531"/>
          </a:xfrm>
        </p:spPr>
        <p:txBody>
          <a:bodyPr anchor="b"/>
          <a:lstStyle>
            <a:lvl1pPr>
              <a:defRPr sz="5005"/>
            </a:lvl1pPr>
          </a:lstStyle>
          <a:p>
            <a:pPr fontAlgn="base"/>
            <a:r>
              <a:rPr lang="zh-CN" altLang="en-US" sz="500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828172"/>
            <a:ext cx="7886712" cy="1251339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163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26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427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4pPr>
            <a:lvl5pPr marL="152527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5pPr>
            <a:lvl6pPr marL="190690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6pPr>
            <a:lvl7pPr marL="228790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7pPr>
            <a:lvl8pPr marL="266954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8pPr>
            <a:lvl9pPr marL="305117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1" y="1522794"/>
            <a:ext cx="3886206" cy="362954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7" y="1522794"/>
            <a:ext cx="3886206" cy="362954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426130"/>
            <a:ext cx="7886712" cy="2379531"/>
          </a:xfrm>
        </p:spPr>
        <p:txBody>
          <a:bodyPr anchor="b"/>
          <a:lstStyle>
            <a:lvl1pPr>
              <a:defRPr sz="5005"/>
            </a:lvl1pPr>
          </a:lstStyle>
          <a:p>
            <a:pPr fontAlgn="base"/>
            <a:r>
              <a:rPr lang="zh-CN" altLang="en-US" sz="500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828172"/>
            <a:ext cx="7886712" cy="1251339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163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26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427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4pPr>
            <a:lvl5pPr marL="152527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5pPr>
            <a:lvl6pPr marL="190690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6pPr>
            <a:lvl7pPr marL="228790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7pPr>
            <a:lvl8pPr marL="266954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8pPr>
            <a:lvl9pPr marL="305117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20" y="663575"/>
            <a:ext cx="7886700" cy="74676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402295"/>
            <a:ext cx="3868346" cy="68724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1635" indent="0">
              <a:buNone/>
              <a:defRPr sz="1670" b="1"/>
            </a:lvl2pPr>
            <a:lvl3pPr marL="762635" indent="0">
              <a:buNone/>
              <a:defRPr sz="1500" b="1"/>
            </a:lvl3pPr>
            <a:lvl4pPr marL="1144270" indent="0">
              <a:buNone/>
              <a:defRPr sz="1335" b="1"/>
            </a:lvl4pPr>
            <a:lvl5pPr marL="1525270" indent="0">
              <a:buNone/>
              <a:defRPr sz="1335" b="1"/>
            </a:lvl5pPr>
            <a:lvl6pPr marL="1906905" indent="0">
              <a:buNone/>
              <a:defRPr sz="1335" b="1"/>
            </a:lvl6pPr>
            <a:lvl7pPr marL="2287905" indent="0">
              <a:buNone/>
              <a:defRPr sz="1335" b="1"/>
            </a:lvl7pPr>
            <a:lvl8pPr marL="2669540" indent="0">
              <a:buNone/>
              <a:defRPr sz="1335" b="1"/>
            </a:lvl8pPr>
            <a:lvl9pPr marL="3051175" indent="0">
              <a:buNone/>
              <a:defRPr sz="1335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089538"/>
            <a:ext cx="3868346" cy="3073396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402295"/>
            <a:ext cx="3887397" cy="68724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1635" indent="0">
              <a:buNone/>
              <a:defRPr sz="1670" b="1"/>
            </a:lvl2pPr>
            <a:lvl3pPr marL="762635" indent="0">
              <a:buNone/>
              <a:defRPr sz="1500" b="1"/>
            </a:lvl3pPr>
            <a:lvl4pPr marL="1144270" indent="0">
              <a:buNone/>
              <a:defRPr sz="1335" b="1"/>
            </a:lvl4pPr>
            <a:lvl5pPr marL="1525270" indent="0">
              <a:buNone/>
              <a:defRPr sz="1335" b="1"/>
            </a:lvl5pPr>
            <a:lvl6pPr marL="1906905" indent="0">
              <a:buNone/>
              <a:defRPr sz="1335" b="1"/>
            </a:lvl6pPr>
            <a:lvl7pPr marL="2287905" indent="0">
              <a:buNone/>
              <a:defRPr sz="1335" b="1"/>
            </a:lvl7pPr>
            <a:lvl8pPr marL="2669540" indent="0">
              <a:buNone/>
              <a:defRPr sz="1335" b="1"/>
            </a:lvl8pPr>
            <a:lvl9pPr marL="3051175" indent="0">
              <a:buNone/>
              <a:defRPr sz="1335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089538"/>
            <a:ext cx="3887397" cy="3073396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20" y="640715"/>
            <a:ext cx="2948940" cy="1075690"/>
          </a:xfrm>
        </p:spPr>
        <p:txBody>
          <a:bodyPr anchor="b"/>
          <a:lstStyle>
            <a:lvl1pPr>
              <a:defRPr sz="2670"/>
            </a:lvl1pPr>
          </a:lstStyle>
          <a:p>
            <a:pPr fontAlgn="base"/>
            <a:r>
              <a:rPr lang="zh-CN" altLang="en-US" sz="267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7" y="823633"/>
            <a:ext cx="4629157" cy="4065198"/>
          </a:xfrm>
        </p:spPr>
        <p:txBody>
          <a:bodyPr/>
          <a:lstStyle>
            <a:lvl1pPr>
              <a:defRPr sz="2670"/>
            </a:lvl1pPr>
            <a:lvl2pPr>
              <a:defRPr sz="2335"/>
            </a:lvl2pPr>
            <a:lvl3pPr>
              <a:defRPr sz="200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 fontAlgn="base"/>
            <a:r>
              <a:rPr lang="zh-CN" altLang="en-US" sz="2670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33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67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67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1716123"/>
            <a:ext cx="2949182" cy="3179329"/>
          </a:xfrm>
        </p:spPr>
        <p:txBody>
          <a:bodyPr/>
          <a:lstStyle>
            <a:lvl1pPr marL="0" indent="0">
              <a:buNone/>
              <a:defRPr sz="1335"/>
            </a:lvl1pPr>
            <a:lvl2pPr marL="381635" indent="0">
              <a:buNone/>
              <a:defRPr sz="1170"/>
            </a:lvl2pPr>
            <a:lvl3pPr marL="762635" indent="0">
              <a:buNone/>
              <a:defRPr sz="1000"/>
            </a:lvl3pPr>
            <a:lvl4pPr marL="1144270" indent="0">
              <a:buNone/>
              <a:defRPr sz="835"/>
            </a:lvl4pPr>
            <a:lvl5pPr marL="1525270" indent="0">
              <a:buNone/>
              <a:defRPr sz="835"/>
            </a:lvl5pPr>
            <a:lvl6pPr marL="1906905" indent="0">
              <a:buNone/>
              <a:defRPr sz="835"/>
            </a:lvl6pPr>
            <a:lvl7pPr marL="2287905" indent="0">
              <a:buNone/>
              <a:defRPr sz="835"/>
            </a:lvl7pPr>
            <a:lvl8pPr marL="2669540" indent="0">
              <a:buNone/>
              <a:defRPr sz="835"/>
            </a:lvl8pPr>
            <a:lvl9pPr marL="3051175" indent="0">
              <a:buNone/>
              <a:defRPr sz="835"/>
            </a:lvl9pPr>
          </a:lstStyle>
          <a:p>
            <a:pPr lvl="0" fontAlgn="base"/>
            <a:r>
              <a:rPr lang="zh-CN" altLang="en-US" sz="133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20" y="666115"/>
            <a:ext cx="2948940" cy="1050925"/>
          </a:xfrm>
        </p:spPr>
        <p:txBody>
          <a:bodyPr anchor="b"/>
          <a:lstStyle>
            <a:lvl1pPr>
              <a:defRPr sz="2670"/>
            </a:lvl1pPr>
          </a:lstStyle>
          <a:p>
            <a:pPr fontAlgn="base"/>
            <a:r>
              <a:rPr lang="zh-CN" altLang="en-US" sz="267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7" y="823633"/>
            <a:ext cx="4629157" cy="4065198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670"/>
            </a:lvl1pPr>
            <a:lvl2pPr marL="381635" indent="0">
              <a:buNone/>
              <a:defRPr sz="2335"/>
            </a:lvl2pPr>
            <a:lvl3pPr marL="762635" indent="0">
              <a:buNone/>
              <a:defRPr sz="2000"/>
            </a:lvl3pPr>
            <a:lvl4pPr marL="1144270" indent="0">
              <a:buNone/>
              <a:defRPr sz="1670"/>
            </a:lvl4pPr>
            <a:lvl5pPr marL="1525270" indent="0">
              <a:buNone/>
              <a:defRPr sz="1670"/>
            </a:lvl5pPr>
            <a:lvl6pPr marL="1906905" indent="0">
              <a:buNone/>
              <a:defRPr sz="1670"/>
            </a:lvl6pPr>
            <a:lvl7pPr marL="2287905" indent="0">
              <a:buNone/>
              <a:defRPr sz="1670"/>
            </a:lvl7pPr>
            <a:lvl8pPr marL="2669540" indent="0">
              <a:buNone/>
              <a:defRPr sz="1670"/>
            </a:lvl8pPr>
            <a:lvl9pPr marL="3051175" indent="0">
              <a:buNone/>
              <a:defRPr sz="1670"/>
            </a:lvl9pPr>
          </a:lstStyle>
          <a:p>
            <a:pPr marL="0" marR="0" lvl="0" indent="0" algn="l" defTabSz="762000" rtl="0" eaLnBrk="0" fontAlgn="base" latinLnBrk="0" hangingPunct="0">
              <a:lnSpc>
                <a:spcPct val="90000"/>
              </a:lnSpc>
              <a:spcBef>
                <a:spcPct val="167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67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1716123"/>
            <a:ext cx="2949182" cy="3179329"/>
          </a:xfrm>
        </p:spPr>
        <p:txBody>
          <a:bodyPr/>
          <a:lstStyle>
            <a:lvl1pPr marL="0" indent="0">
              <a:buNone/>
              <a:defRPr sz="1335"/>
            </a:lvl1pPr>
            <a:lvl2pPr marL="381635" indent="0">
              <a:buNone/>
              <a:defRPr sz="1170"/>
            </a:lvl2pPr>
            <a:lvl3pPr marL="762635" indent="0">
              <a:buNone/>
              <a:defRPr sz="1000"/>
            </a:lvl3pPr>
            <a:lvl4pPr marL="1144270" indent="0">
              <a:buNone/>
              <a:defRPr sz="835"/>
            </a:lvl4pPr>
            <a:lvl5pPr marL="1525270" indent="0">
              <a:buNone/>
              <a:defRPr sz="835"/>
            </a:lvl5pPr>
            <a:lvl6pPr marL="1906905" indent="0">
              <a:buNone/>
              <a:defRPr sz="835"/>
            </a:lvl6pPr>
            <a:lvl7pPr marL="2287905" indent="0">
              <a:buNone/>
              <a:defRPr sz="835"/>
            </a:lvl7pPr>
            <a:lvl8pPr marL="2669540" indent="0">
              <a:buNone/>
              <a:defRPr sz="835"/>
            </a:lvl8pPr>
            <a:lvl9pPr marL="3051175" indent="0">
              <a:buNone/>
              <a:defRPr sz="835"/>
            </a:lvl9pPr>
          </a:lstStyle>
          <a:p>
            <a:pPr lvl="0" fontAlgn="base"/>
            <a:r>
              <a:rPr lang="zh-CN" altLang="en-US" sz="133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4310" y="638810"/>
            <a:ext cx="1971675" cy="451421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9285" y="656590"/>
            <a:ext cx="5800725" cy="449643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图片 7" descr="PPT4(3)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21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2099310"/>
            <a:ext cx="6858000" cy="828675"/>
          </a:xfrm>
        </p:spPr>
        <p:txBody>
          <a:bodyPr anchor="b"/>
          <a:lstStyle>
            <a:lvl1pPr algn="ctr">
              <a:defRPr sz="5005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z="500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5013325"/>
            <a:ext cx="2057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defRPr/>
            </a:lvl1pPr>
          </a:lstStyle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defRPr/>
            </a:pPr>
            <a:endParaRPr kumimoji="0" lang="zh-CN" altLang="en-US" b="0" i="0" strike="noStrike" kern="1200" cap="none" spc="0" normalizeH="0" baseline="0" noProof="1">
              <a:latin typeface="+mn-lt"/>
              <a:ea typeface="+mn-ea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995863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defRPr/>
            </a:lvl1pPr>
          </a:lstStyle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defRPr/>
            </a:pPr>
            <a:endParaRPr kumimoji="0" lang="zh-CN" altLang="en-US" b="0" i="0" strike="noStrike" kern="1200" cap="none" spc="0" normalizeH="0" baseline="0" noProof="1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5013325"/>
            <a:ext cx="20574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fontAlgn="base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9"/>
          <p:cNvSpPr txBox="1"/>
          <p:nvPr userDrawn="1"/>
        </p:nvSpPr>
        <p:spPr>
          <a:xfrm>
            <a:off x="1403350" y="300038"/>
            <a:ext cx="296863" cy="100012"/>
          </a:xfrm>
          <a:prstGeom prst="rect">
            <a:avLst/>
          </a:prstGeom>
          <a:noFill/>
          <a:ln w="9525">
            <a:noFill/>
          </a:ln>
        </p:spPr>
        <p:txBody>
          <a:bodyPr wrap="none" lIns="85354" tIns="42677" rIns="85354" bIns="42677" anchor="t">
            <a:spAutoFit/>
          </a:bodyPr>
          <a:p>
            <a:pPr lvl="0" indent="0"/>
            <a:endParaRPr lang="zh-CN" altLang="en-US" sz="100">
              <a:latin typeface="方正超粗黑_GBK" pitchFamily="65" charset="-122"/>
              <a:ea typeface="方正超粗黑_GBK" pitchFamily="65" charset="-122"/>
            </a:endParaRPr>
          </a:p>
        </p:txBody>
      </p:sp>
      <p:sp>
        <p:nvSpPr>
          <p:cNvPr id="8" name="矩形 18"/>
          <p:cNvSpPr>
            <a:spLocks noChangeArrowheads="1"/>
          </p:cNvSpPr>
          <p:nvPr userDrawn="1"/>
        </p:nvSpPr>
        <p:spPr bwMode="auto">
          <a:xfrm>
            <a:off x="134938" y="5291138"/>
            <a:ext cx="1373188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354" tIns="42677" rIns="85354" bIns="42677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buFontTx/>
              <a:buNone/>
            </a:pPr>
            <a:r>
              <a:rPr lang="en-US" altLang="zh-CN" sz="965" strike="noStrike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www.ppthi-hoo.com</a:t>
            </a:r>
            <a:endParaRPr lang="zh-CN" altLang="en-US" sz="965" strike="noStrike" noProof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0"/>
            <a:ext cx="9144000" cy="57197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54" tIns="42677" rIns="85354" bIns="42677" anchor="ctr"/>
          <a:lstStyle/>
          <a:p>
            <a:pPr algn="ctr" fontAlgn="base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 strike="noStrike" noProof="1"/>
          </a:p>
        </p:txBody>
      </p:sp>
      <p:pic>
        <p:nvPicPr>
          <p:cNvPr id="14342" name="图片 11" descr="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00" y="0"/>
            <a:ext cx="9144000" cy="5719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3" name="图片 12" descr="3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1275" y="-3175"/>
            <a:ext cx="9144000" cy="5721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4" name="图片 13" descr="7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4572000" cy="3289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5" name="图片 14" descr="8.png"/>
          <p:cNvPicPr>
            <a:picLocks noChangeAspect="1"/>
          </p:cNvPicPr>
          <p:nvPr userDrawn="1"/>
        </p:nvPicPr>
        <p:blipFill>
          <a:blip r:embed="rId5"/>
          <a:srcRect t="52499" b="18750"/>
          <a:stretch>
            <a:fillRect/>
          </a:stretch>
        </p:blipFill>
        <p:spPr>
          <a:xfrm>
            <a:off x="177800" y="4713288"/>
            <a:ext cx="9144000" cy="164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6" name="图片 2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97313" y="-22225"/>
            <a:ext cx="5246687" cy="592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7" name="图片 28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77863" y="1333500"/>
            <a:ext cx="8145462" cy="5026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8" name="图片 29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721100" y="4706938"/>
            <a:ext cx="2022475" cy="868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 userDrawn="1"/>
        </p:nvSpPr>
        <p:spPr>
          <a:xfrm>
            <a:off x="0" y="-22225"/>
            <a:ext cx="9170988" cy="578643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/>
          </a:p>
        </p:txBody>
      </p:sp>
      <p:pic>
        <p:nvPicPr>
          <p:cNvPr id="14350" name="图片 15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77800" y="84138"/>
            <a:ext cx="661988" cy="614362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2" name="直接连接符 31"/>
          <p:cNvCxnSpPr/>
          <p:nvPr userDrawn="1"/>
        </p:nvCxnSpPr>
        <p:spPr>
          <a:xfrm>
            <a:off x="930275" y="698500"/>
            <a:ext cx="821372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 userDrawn="1"/>
        </p:nvSpPr>
        <p:spPr>
          <a:xfrm>
            <a:off x="7273925" y="277813"/>
            <a:ext cx="290513" cy="106363"/>
          </a:xfrm>
          <a:prstGeom prst="rect">
            <a:avLst/>
          </a:prstGeom>
          <a:noFill/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fontAlgn="base"/>
            <a:r>
              <a:rPr lang="zh-CN" altLang="en-US" sz="100" b="1" strike="noStrike" noProof="1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微软简行楷" pitchFamily="2" charset="-122"/>
                <a:cs typeface="+mn-cs"/>
              </a:rPr>
              <a:t>“两学一做”学习教育</a:t>
            </a:r>
            <a:endParaRPr lang="zh-CN" altLang="en-US" sz="100" b="1" strike="noStrike" noProof="1" dirty="0">
              <a:solidFill>
                <a:srgbClr val="C00000"/>
              </a:solidFill>
              <a:effectLst/>
              <a:ea typeface="微软简行楷" pitchFamily="2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5013325"/>
            <a:ext cx="2057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995863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5013325"/>
            <a:ext cx="20574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3" grpId="0" bldLvl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8" y="0"/>
            <a:ext cx="9140825" cy="5719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2" y="936188"/>
            <a:ext cx="6858010" cy="1991550"/>
          </a:xfrm>
        </p:spPr>
        <p:txBody>
          <a:bodyPr anchor="b"/>
          <a:lstStyle>
            <a:lvl1pPr algn="ctr">
              <a:defRPr sz="5005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z="5005" strike="noStrike" noProof="1" smtClean="0"/>
              <a:t>单击此处编辑母版标题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004539"/>
            <a:ext cx="6858010" cy="1381108"/>
          </a:xfrm>
        </p:spPr>
        <p:txBody>
          <a:bodyPr/>
          <a:lstStyle>
            <a:lvl1pPr marL="0" indent="0" algn="ctr">
              <a:buNone/>
              <a:defRPr sz="2000"/>
            </a:lvl1pPr>
            <a:lvl2pPr marL="381635" indent="0" algn="ctr">
              <a:buNone/>
              <a:defRPr sz="1670"/>
            </a:lvl2pPr>
            <a:lvl3pPr marL="762635" indent="0" algn="ctr">
              <a:buNone/>
              <a:defRPr sz="1500"/>
            </a:lvl3pPr>
            <a:lvl4pPr marL="1144270" indent="0" algn="ctr">
              <a:buNone/>
              <a:defRPr sz="1335"/>
            </a:lvl4pPr>
            <a:lvl5pPr marL="1525270" indent="0" algn="ctr">
              <a:buNone/>
              <a:defRPr sz="1335"/>
            </a:lvl5pPr>
            <a:lvl6pPr marL="1906905" indent="0" algn="ctr">
              <a:buNone/>
              <a:defRPr sz="1335"/>
            </a:lvl6pPr>
            <a:lvl7pPr marL="2287905" indent="0" algn="ctr">
              <a:buNone/>
              <a:defRPr sz="1335"/>
            </a:lvl7pPr>
            <a:lvl8pPr marL="2669540" indent="0" algn="ctr">
              <a:buNone/>
              <a:defRPr sz="1335"/>
            </a:lvl8pPr>
            <a:lvl9pPr marL="3051175" indent="0" algn="ctr">
              <a:buNone/>
              <a:defRPr sz="1335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5013325"/>
            <a:ext cx="2057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defRPr/>
            </a:pPr>
            <a:endParaRPr kumimoji="0" lang="zh-CN" altLang="en-US" b="0" i="0" strike="noStrike" kern="1200" cap="none" spc="0" normalizeH="0" baseline="0" noProof="1">
              <a:latin typeface="+mn-lt"/>
              <a:ea typeface="+mn-ea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995863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defRPr/>
            </a:pPr>
            <a:endParaRPr kumimoji="0" lang="zh-CN" altLang="en-US" b="0" i="0" strike="noStrike" kern="1200" cap="none" spc="0" normalizeH="0" baseline="0" noProof="1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5013325"/>
            <a:ext cx="20574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fontAlgn="base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1" y="1522794"/>
            <a:ext cx="3886206" cy="362954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7" y="1522794"/>
            <a:ext cx="3886206" cy="362954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426130"/>
            <a:ext cx="7886712" cy="2379531"/>
          </a:xfrm>
        </p:spPr>
        <p:txBody>
          <a:bodyPr anchor="b"/>
          <a:lstStyle>
            <a:lvl1pPr>
              <a:defRPr sz="5005"/>
            </a:lvl1pPr>
          </a:lstStyle>
          <a:p>
            <a:pPr fontAlgn="base"/>
            <a:r>
              <a:rPr lang="zh-CN" altLang="en-US" sz="500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828172"/>
            <a:ext cx="7886712" cy="1251339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163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26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427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4pPr>
            <a:lvl5pPr marL="152527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5pPr>
            <a:lvl6pPr marL="190690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6pPr>
            <a:lvl7pPr marL="228790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7pPr>
            <a:lvl8pPr marL="266954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8pPr>
            <a:lvl9pPr marL="305117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1" y="1522794"/>
            <a:ext cx="3886206" cy="362954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7" y="1522794"/>
            <a:ext cx="3886206" cy="362954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20" y="663575"/>
            <a:ext cx="7886700" cy="74676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402295"/>
            <a:ext cx="3868346" cy="68724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1635" indent="0">
              <a:buNone/>
              <a:defRPr sz="1670" b="1"/>
            </a:lvl2pPr>
            <a:lvl3pPr marL="762635" indent="0">
              <a:buNone/>
              <a:defRPr sz="1500" b="1"/>
            </a:lvl3pPr>
            <a:lvl4pPr marL="1144270" indent="0">
              <a:buNone/>
              <a:defRPr sz="1335" b="1"/>
            </a:lvl4pPr>
            <a:lvl5pPr marL="1525270" indent="0">
              <a:buNone/>
              <a:defRPr sz="1335" b="1"/>
            </a:lvl5pPr>
            <a:lvl6pPr marL="1906905" indent="0">
              <a:buNone/>
              <a:defRPr sz="1335" b="1"/>
            </a:lvl6pPr>
            <a:lvl7pPr marL="2287905" indent="0">
              <a:buNone/>
              <a:defRPr sz="1335" b="1"/>
            </a:lvl7pPr>
            <a:lvl8pPr marL="2669540" indent="0">
              <a:buNone/>
              <a:defRPr sz="1335" b="1"/>
            </a:lvl8pPr>
            <a:lvl9pPr marL="3051175" indent="0">
              <a:buNone/>
              <a:defRPr sz="1335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089538"/>
            <a:ext cx="3868346" cy="3073396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402295"/>
            <a:ext cx="3887397" cy="68724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1635" indent="0">
              <a:buNone/>
              <a:defRPr sz="1670" b="1"/>
            </a:lvl2pPr>
            <a:lvl3pPr marL="762635" indent="0">
              <a:buNone/>
              <a:defRPr sz="1500" b="1"/>
            </a:lvl3pPr>
            <a:lvl4pPr marL="1144270" indent="0">
              <a:buNone/>
              <a:defRPr sz="1335" b="1"/>
            </a:lvl4pPr>
            <a:lvl5pPr marL="1525270" indent="0">
              <a:buNone/>
              <a:defRPr sz="1335" b="1"/>
            </a:lvl5pPr>
            <a:lvl6pPr marL="1906905" indent="0">
              <a:buNone/>
              <a:defRPr sz="1335" b="1"/>
            </a:lvl6pPr>
            <a:lvl7pPr marL="2287905" indent="0">
              <a:buNone/>
              <a:defRPr sz="1335" b="1"/>
            </a:lvl7pPr>
            <a:lvl8pPr marL="2669540" indent="0">
              <a:buNone/>
              <a:defRPr sz="1335" b="1"/>
            </a:lvl8pPr>
            <a:lvl9pPr marL="3051175" indent="0">
              <a:buNone/>
              <a:defRPr sz="1335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089538"/>
            <a:ext cx="3887397" cy="3073396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20" y="640715"/>
            <a:ext cx="2948940" cy="1075690"/>
          </a:xfrm>
        </p:spPr>
        <p:txBody>
          <a:bodyPr anchor="b"/>
          <a:lstStyle>
            <a:lvl1pPr>
              <a:defRPr sz="2670"/>
            </a:lvl1pPr>
          </a:lstStyle>
          <a:p>
            <a:pPr fontAlgn="base"/>
            <a:r>
              <a:rPr lang="zh-CN" altLang="en-US" sz="267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7" y="823633"/>
            <a:ext cx="4629157" cy="4065198"/>
          </a:xfrm>
        </p:spPr>
        <p:txBody>
          <a:bodyPr/>
          <a:lstStyle>
            <a:lvl1pPr>
              <a:defRPr sz="2670"/>
            </a:lvl1pPr>
            <a:lvl2pPr>
              <a:defRPr sz="2335"/>
            </a:lvl2pPr>
            <a:lvl3pPr>
              <a:defRPr sz="200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 fontAlgn="base"/>
            <a:r>
              <a:rPr lang="zh-CN" altLang="en-US" sz="2670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33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67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67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1716123"/>
            <a:ext cx="2949182" cy="3179329"/>
          </a:xfrm>
        </p:spPr>
        <p:txBody>
          <a:bodyPr/>
          <a:lstStyle>
            <a:lvl1pPr marL="0" indent="0">
              <a:buNone/>
              <a:defRPr sz="1335"/>
            </a:lvl1pPr>
            <a:lvl2pPr marL="381635" indent="0">
              <a:buNone/>
              <a:defRPr sz="1170"/>
            </a:lvl2pPr>
            <a:lvl3pPr marL="762635" indent="0">
              <a:buNone/>
              <a:defRPr sz="1000"/>
            </a:lvl3pPr>
            <a:lvl4pPr marL="1144270" indent="0">
              <a:buNone/>
              <a:defRPr sz="835"/>
            </a:lvl4pPr>
            <a:lvl5pPr marL="1525270" indent="0">
              <a:buNone/>
              <a:defRPr sz="835"/>
            </a:lvl5pPr>
            <a:lvl6pPr marL="1906905" indent="0">
              <a:buNone/>
              <a:defRPr sz="835"/>
            </a:lvl6pPr>
            <a:lvl7pPr marL="2287905" indent="0">
              <a:buNone/>
              <a:defRPr sz="835"/>
            </a:lvl7pPr>
            <a:lvl8pPr marL="2669540" indent="0">
              <a:buNone/>
              <a:defRPr sz="835"/>
            </a:lvl8pPr>
            <a:lvl9pPr marL="3051175" indent="0">
              <a:buNone/>
              <a:defRPr sz="835"/>
            </a:lvl9pPr>
          </a:lstStyle>
          <a:p>
            <a:pPr lvl="0" fontAlgn="base"/>
            <a:r>
              <a:rPr lang="zh-CN" altLang="en-US" sz="133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20" y="666115"/>
            <a:ext cx="2948940" cy="1050925"/>
          </a:xfrm>
        </p:spPr>
        <p:txBody>
          <a:bodyPr anchor="b"/>
          <a:lstStyle>
            <a:lvl1pPr>
              <a:defRPr sz="2670"/>
            </a:lvl1pPr>
          </a:lstStyle>
          <a:p>
            <a:pPr fontAlgn="base"/>
            <a:r>
              <a:rPr lang="zh-CN" altLang="en-US" sz="267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7" y="823633"/>
            <a:ext cx="4629157" cy="4065198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670"/>
            </a:lvl1pPr>
            <a:lvl2pPr marL="381635" indent="0">
              <a:buNone/>
              <a:defRPr sz="2335"/>
            </a:lvl2pPr>
            <a:lvl3pPr marL="762635" indent="0">
              <a:buNone/>
              <a:defRPr sz="2000"/>
            </a:lvl3pPr>
            <a:lvl4pPr marL="1144270" indent="0">
              <a:buNone/>
              <a:defRPr sz="1670"/>
            </a:lvl4pPr>
            <a:lvl5pPr marL="1525270" indent="0">
              <a:buNone/>
              <a:defRPr sz="1670"/>
            </a:lvl5pPr>
            <a:lvl6pPr marL="1906905" indent="0">
              <a:buNone/>
              <a:defRPr sz="1670"/>
            </a:lvl6pPr>
            <a:lvl7pPr marL="2287905" indent="0">
              <a:buNone/>
              <a:defRPr sz="1670"/>
            </a:lvl7pPr>
            <a:lvl8pPr marL="2669540" indent="0">
              <a:buNone/>
              <a:defRPr sz="1670"/>
            </a:lvl8pPr>
            <a:lvl9pPr marL="3051175" indent="0">
              <a:buNone/>
              <a:defRPr sz="1670"/>
            </a:lvl9pPr>
          </a:lstStyle>
          <a:p>
            <a:pPr marL="0" marR="0" lvl="0" indent="0" algn="l" defTabSz="762000" rtl="0" eaLnBrk="0" fontAlgn="base" latinLnBrk="0" hangingPunct="0">
              <a:lnSpc>
                <a:spcPct val="90000"/>
              </a:lnSpc>
              <a:spcBef>
                <a:spcPct val="167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67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1716123"/>
            <a:ext cx="2949182" cy="3179329"/>
          </a:xfrm>
        </p:spPr>
        <p:txBody>
          <a:bodyPr/>
          <a:lstStyle>
            <a:lvl1pPr marL="0" indent="0">
              <a:buNone/>
              <a:defRPr sz="1335"/>
            </a:lvl1pPr>
            <a:lvl2pPr marL="381635" indent="0">
              <a:buNone/>
              <a:defRPr sz="1170"/>
            </a:lvl2pPr>
            <a:lvl3pPr marL="762635" indent="0">
              <a:buNone/>
              <a:defRPr sz="1000"/>
            </a:lvl3pPr>
            <a:lvl4pPr marL="1144270" indent="0">
              <a:buNone/>
              <a:defRPr sz="835"/>
            </a:lvl4pPr>
            <a:lvl5pPr marL="1525270" indent="0">
              <a:buNone/>
              <a:defRPr sz="835"/>
            </a:lvl5pPr>
            <a:lvl6pPr marL="1906905" indent="0">
              <a:buNone/>
              <a:defRPr sz="835"/>
            </a:lvl6pPr>
            <a:lvl7pPr marL="2287905" indent="0">
              <a:buNone/>
              <a:defRPr sz="835"/>
            </a:lvl7pPr>
            <a:lvl8pPr marL="2669540" indent="0">
              <a:buNone/>
              <a:defRPr sz="835"/>
            </a:lvl8pPr>
            <a:lvl9pPr marL="3051175" indent="0">
              <a:buNone/>
              <a:defRPr sz="835"/>
            </a:lvl9pPr>
          </a:lstStyle>
          <a:p>
            <a:pPr lvl="0" fontAlgn="base"/>
            <a:r>
              <a:rPr lang="zh-CN" altLang="en-US" sz="133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4310" y="638810"/>
            <a:ext cx="1971675" cy="451421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9285" y="656590"/>
            <a:ext cx="5800725" cy="449643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20" y="663575"/>
            <a:ext cx="7886700" cy="74676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402295"/>
            <a:ext cx="3868346" cy="68724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1635" indent="0">
              <a:buNone/>
              <a:defRPr sz="1670" b="1"/>
            </a:lvl2pPr>
            <a:lvl3pPr marL="762635" indent="0">
              <a:buNone/>
              <a:defRPr sz="1500" b="1"/>
            </a:lvl3pPr>
            <a:lvl4pPr marL="1144270" indent="0">
              <a:buNone/>
              <a:defRPr sz="1335" b="1"/>
            </a:lvl4pPr>
            <a:lvl5pPr marL="1525270" indent="0">
              <a:buNone/>
              <a:defRPr sz="1335" b="1"/>
            </a:lvl5pPr>
            <a:lvl6pPr marL="1906905" indent="0">
              <a:buNone/>
              <a:defRPr sz="1335" b="1"/>
            </a:lvl6pPr>
            <a:lvl7pPr marL="2287905" indent="0">
              <a:buNone/>
              <a:defRPr sz="1335" b="1"/>
            </a:lvl7pPr>
            <a:lvl8pPr marL="2669540" indent="0">
              <a:buNone/>
              <a:defRPr sz="1335" b="1"/>
            </a:lvl8pPr>
            <a:lvl9pPr marL="3051175" indent="0">
              <a:buNone/>
              <a:defRPr sz="1335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089538"/>
            <a:ext cx="3868346" cy="3073396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402295"/>
            <a:ext cx="3887397" cy="68724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1635" indent="0">
              <a:buNone/>
              <a:defRPr sz="1670" b="1"/>
            </a:lvl2pPr>
            <a:lvl3pPr marL="762635" indent="0">
              <a:buNone/>
              <a:defRPr sz="1500" b="1"/>
            </a:lvl3pPr>
            <a:lvl4pPr marL="1144270" indent="0">
              <a:buNone/>
              <a:defRPr sz="1335" b="1"/>
            </a:lvl4pPr>
            <a:lvl5pPr marL="1525270" indent="0">
              <a:buNone/>
              <a:defRPr sz="1335" b="1"/>
            </a:lvl5pPr>
            <a:lvl6pPr marL="1906905" indent="0">
              <a:buNone/>
              <a:defRPr sz="1335" b="1"/>
            </a:lvl6pPr>
            <a:lvl7pPr marL="2287905" indent="0">
              <a:buNone/>
              <a:defRPr sz="1335" b="1"/>
            </a:lvl7pPr>
            <a:lvl8pPr marL="2669540" indent="0">
              <a:buNone/>
              <a:defRPr sz="1335" b="1"/>
            </a:lvl8pPr>
            <a:lvl9pPr marL="3051175" indent="0">
              <a:buNone/>
              <a:defRPr sz="1335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089538"/>
            <a:ext cx="3887397" cy="3073396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图片 7" descr="PPT4(3)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21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2099310"/>
            <a:ext cx="6858000" cy="828675"/>
          </a:xfrm>
        </p:spPr>
        <p:txBody>
          <a:bodyPr anchor="b"/>
          <a:lstStyle>
            <a:lvl1pPr algn="ctr">
              <a:defRPr sz="5005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z="500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5013325"/>
            <a:ext cx="2057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defRPr/>
            </a:lvl1pPr>
          </a:lstStyle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defRPr/>
            </a:pPr>
            <a:endParaRPr kumimoji="0" lang="zh-CN" altLang="en-US" b="0" i="0" strike="noStrike" kern="1200" cap="none" spc="0" normalizeH="0" baseline="0" noProof="1">
              <a:latin typeface="+mn-lt"/>
              <a:ea typeface="+mn-ea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995863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defRPr/>
            </a:lvl1pPr>
          </a:lstStyle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defRPr/>
            </a:pPr>
            <a:endParaRPr kumimoji="0" lang="zh-CN" altLang="en-US" b="0" i="0" strike="noStrike" kern="1200" cap="none" spc="0" normalizeH="0" baseline="0" noProof="1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5013325"/>
            <a:ext cx="20574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fontAlgn="base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9"/>
          <p:cNvSpPr txBox="1"/>
          <p:nvPr userDrawn="1"/>
        </p:nvSpPr>
        <p:spPr>
          <a:xfrm>
            <a:off x="1403350" y="300038"/>
            <a:ext cx="296863" cy="100012"/>
          </a:xfrm>
          <a:prstGeom prst="rect">
            <a:avLst/>
          </a:prstGeom>
          <a:noFill/>
          <a:ln w="9525">
            <a:noFill/>
          </a:ln>
        </p:spPr>
        <p:txBody>
          <a:bodyPr wrap="none" lIns="85354" tIns="42677" rIns="85354" bIns="42677" anchor="t">
            <a:spAutoFit/>
          </a:bodyPr>
          <a:p>
            <a:pPr lvl="0" indent="0"/>
            <a:endParaRPr lang="zh-CN" altLang="en-US" sz="100">
              <a:latin typeface="方正超粗黑_GBK" pitchFamily="65" charset="-122"/>
              <a:ea typeface="方正超粗黑_GBK" pitchFamily="65" charset="-122"/>
            </a:endParaRPr>
          </a:p>
        </p:txBody>
      </p:sp>
      <p:sp>
        <p:nvSpPr>
          <p:cNvPr id="8" name="矩形 18"/>
          <p:cNvSpPr>
            <a:spLocks noChangeArrowheads="1"/>
          </p:cNvSpPr>
          <p:nvPr userDrawn="1"/>
        </p:nvSpPr>
        <p:spPr bwMode="auto">
          <a:xfrm>
            <a:off x="134938" y="5291138"/>
            <a:ext cx="1373188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354" tIns="42677" rIns="85354" bIns="42677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buFontTx/>
              <a:buNone/>
            </a:pPr>
            <a:r>
              <a:rPr lang="en-US" altLang="zh-CN" sz="965" strike="noStrike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www.ppthi-hoo.com</a:t>
            </a:r>
            <a:endParaRPr lang="zh-CN" altLang="en-US" sz="965" strike="noStrike" noProof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0"/>
            <a:ext cx="9144000" cy="57197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54" tIns="42677" rIns="85354" bIns="42677" anchor="ctr"/>
          <a:lstStyle/>
          <a:p>
            <a:pPr algn="ctr" fontAlgn="base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 strike="noStrike" noProof="1"/>
          </a:p>
        </p:txBody>
      </p:sp>
      <p:pic>
        <p:nvPicPr>
          <p:cNvPr id="17414" name="图片 11" descr="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00" y="0"/>
            <a:ext cx="9144000" cy="5719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5" name="图片 12" descr="3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1275" y="-3175"/>
            <a:ext cx="9144000" cy="5721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6" name="图片 13" descr="7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4572000" cy="3289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7" name="图片 14" descr="8.png"/>
          <p:cNvPicPr>
            <a:picLocks noChangeAspect="1"/>
          </p:cNvPicPr>
          <p:nvPr userDrawn="1"/>
        </p:nvPicPr>
        <p:blipFill>
          <a:blip r:embed="rId5"/>
          <a:srcRect t="52499" b="18750"/>
          <a:stretch>
            <a:fillRect/>
          </a:stretch>
        </p:blipFill>
        <p:spPr>
          <a:xfrm>
            <a:off x="177800" y="4713288"/>
            <a:ext cx="9144000" cy="164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8" name="图片 2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97313" y="-22225"/>
            <a:ext cx="5246687" cy="592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9" name="图片 28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77863" y="1333500"/>
            <a:ext cx="8145462" cy="5026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0" name="图片 29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721100" y="4706938"/>
            <a:ext cx="2022475" cy="868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 userDrawn="1"/>
        </p:nvSpPr>
        <p:spPr>
          <a:xfrm>
            <a:off x="0" y="-22225"/>
            <a:ext cx="9170988" cy="578643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/>
          </a:p>
        </p:txBody>
      </p:sp>
      <p:pic>
        <p:nvPicPr>
          <p:cNvPr id="17422" name="图片 15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77800" y="84138"/>
            <a:ext cx="661988" cy="614362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2" name="直接连接符 31"/>
          <p:cNvCxnSpPr/>
          <p:nvPr userDrawn="1"/>
        </p:nvCxnSpPr>
        <p:spPr>
          <a:xfrm>
            <a:off x="930275" y="698500"/>
            <a:ext cx="821372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 userDrawn="1"/>
        </p:nvSpPr>
        <p:spPr>
          <a:xfrm>
            <a:off x="7273925" y="277813"/>
            <a:ext cx="290513" cy="106363"/>
          </a:xfrm>
          <a:prstGeom prst="rect">
            <a:avLst/>
          </a:prstGeom>
          <a:noFill/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fontAlgn="base"/>
            <a:r>
              <a:rPr lang="zh-CN" altLang="en-US" sz="100" b="1" strike="noStrike" noProof="1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微软简行楷" pitchFamily="2" charset="-122"/>
                <a:cs typeface="+mn-cs"/>
              </a:rPr>
              <a:t>“两学一做”学习教育</a:t>
            </a:r>
            <a:endParaRPr lang="zh-CN" altLang="en-US" sz="100" b="1" strike="noStrike" noProof="1" dirty="0">
              <a:solidFill>
                <a:srgbClr val="C00000"/>
              </a:solidFill>
              <a:effectLst/>
              <a:ea typeface="微软简行楷" pitchFamily="2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5013325"/>
            <a:ext cx="2057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995863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5013325"/>
            <a:ext cx="20574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3" grpId="0" bldLvl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8" y="0"/>
            <a:ext cx="9140825" cy="5719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2" y="936188"/>
            <a:ext cx="6858010" cy="1991550"/>
          </a:xfrm>
        </p:spPr>
        <p:txBody>
          <a:bodyPr anchor="b"/>
          <a:lstStyle>
            <a:lvl1pPr algn="ctr">
              <a:defRPr sz="5005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z="5005" strike="noStrike" noProof="1" smtClean="0"/>
              <a:t>单击此处编辑母版标题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004539"/>
            <a:ext cx="6858010" cy="1381108"/>
          </a:xfrm>
        </p:spPr>
        <p:txBody>
          <a:bodyPr/>
          <a:lstStyle>
            <a:lvl1pPr marL="0" indent="0" algn="ctr">
              <a:buNone/>
              <a:defRPr sz="2000"/>
            </a:lvl1pPr>
            <a:lvl2pPr marL="381635" indent="0" algn="ctr">
              <a:buNone/>
              <a:defRPr sz="1670"/>
            </a:lvl2pPr>
            <a:lvl3pPr marL="762635" indent="0" algn="ctr">
              <a:buNone/>
              <a:defRPr sz="1500"/>
            </a:lvl3pPr>
            <a:lvl4pPr marL="1144270" indent="0" algn="ctr">
              <a:buNone/>
              <a:defRPr sz="1335"/>
            </a:lvl4pPr>
            <a:lvl5pPr marL="1525270" indent="0" algn="ctr">
              <a:buNone/>
              <a:defRPr sz="1335"/>
            </a:lvl5pPr>
            <a:lvl6pPr marL="1906905" indent="0" algn="ctr">
              <a:buNone/>
              <a:defRPr sz="1335"/>
            </a:lvl6pPr>
            <a:lvl7pPr marL="2287905" indent="0" algn="ctr">
              <a:buNone/>
              <a:defRPr sz="1335"/>
            </a:lvl7pPr>
            <a:lvl8pPr marL="2669540" indent="0" algn="ctr">
              <a:buNone/>
              <a:defRPr sz="1335"/>
            </a:lvl8pPr>
            <a:lvl9pPr marL="3051175" indent="0" algn="ctr">
              <a:buNone/>
              <a:defRPr sz="1335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5013325"/>
            <a:ext cx="2057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defRPr/>
            </a:pPr>
            <a:endParaRPr kumimoji="0" lang="zh-CN" altLang="en-US" b="0" i="0" strike="noStrike" kern="1200" cap="none" spc="0" normalizeH="0" baseline="0" noProof="1">
              <a:latin typeface="+mn-lt"/>
              <a:ea typeface="+mn-ea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995863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defRPr/>
            </a:pPr>
            <a:endParaRPr kumimoji="0" lang="zh-CN" altLang="en-US" b="0" i="0" strike="noStrike" kern="1200" cap="none" spc="0" normalizeH="0" baseline="0" noProof="1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5013325"/>
            <a:ext cx="20574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fontAlgn="base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426130"/>
            <a:ext cx="7886712" cy="2379531"/>
          </a:xfrm>
        </p:spPr>
        <p:txBody>
          <a:bodyPr anchor="b"/>
          <a:lstStyle>
            <a:lvl1pPr>
              <a:defRPr sz="5005"/>
            </a:lvl1pPr>
          </a:lstStyle>
          <a:p>
            <a:pPr fontAlgn="base"/>
            <a:r>
              <a:rPr lang="zh-CN" altLang="en-US" sz="500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828172"/>
            <a:ext cx="7886712" cy="1251339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163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26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427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4pPr>
            <a:lvl5pPr marL="152527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5pPr>
            <a:lvl6pPr marL="190690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6pPr>
            <a:lvl7pPr marL="228790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7pPr>
            <a:lvl8pPr marL="266954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8pPr>
            <a:lvl9pPr marL="305117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1" y="1522794"/>
            <a:ext cx="3886206" cy="362954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7" y="1522794"/>
            <a:ext cx="3886206" cy="362954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20" y="663575"/>
            <a:ext cx="7886700" cy="74676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402295"/>
            <a:ext cx="3868346" cy="68724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1635" indent="0">
              <a:buNone/>
              <a:defRPr sz="1670" b="1"/>
            </a:lvl2pPr>
            <a:lvl3pPr marL="762635" indent="0">
              <a:buNone/>
              <a:defRPr sz="1500" b="1"/>
            </a:lvl3pPr>
            <a:lvl4pPr marL="1144270" indent="0">
              <a:buNone/>
              <a:defRPr sz="1335" b="1"/>
            </a:lvl4pPr>
            <a:lvl5pPr marL="1525270" indent="0">
              <a:buNone/>
              <a:defRPr sz="1335" b="1"/>
            </a:lvl5pPr>
            <a:lvl6pPr marL="1906905" indent="0">
              <a:buNone/>
              <a:defRPr sz="1335" b="1"/>
            </a:lvl6pPr>
            <a:lvl7pPr marL="2287905" indent="0">
              <a:buNone/>
              <a:defRPr sz="1335" b="1"/>
            </a:lvl7pPr>
            <a:lvl8pPr marL="2669540" indent="0">
              <a:buNone/>
              <a:defRPr sz="1335" b="1"/>
            </a:lvl8pPr>
            <a:lvl9pPr marL="3051175" indent="0">
              <a:buNone/>
              <a:defRPr sz="1335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089538"/>
            <a:ext cx="3868346" cy="3073396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402295"/>
            <a:ext cx="3887397" cy="68724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1635" indent="0">
              <a:buNone/>
              <a:defRPr sz="1670" b="1"/>
            </a:lvl2pPr>
            <a:lvl3pPr marL="762635" indent="0">
              <a:buNone/>
              <a:defRPr sz="1500" b="1"/>
            </a:lvl3pPr>
            <a:lvl4pPr marL="1144270" indent="0">
              <a:buNone/>
              <a:defRPr sz="1335" b="1"/>
            </a:lvl4pPr>
            <a:lvl5pPr marL="1525270" indent="0">
              <a:buNone/>
              <a:defRPr sz="1335" b="1"/>
            </a:lvl5pPr>
            <a:lvl6pPr marL="1906905" indent="0">
              <a:buNone/>
              <a:defRPr sz="1335" b="1"/>
            </a:lvl6pPr>
            <a:lvl7pPr marL="2287905" indent="0">
              <a:buNone/>
              <a:defRPr sz="1335" b="1"/>
            </a:lvl7pPr>
            <a:lvl8pPr marL="2669540" indent="0">
              <a:buNone/>
              <a:defRPr sz="1335" b="1"/>
            </a:lvl8pPr>
            <a:lvl9pPr marL="3051175" indent="0">
              <a:buNone/>
              <a:defRPr sz="1335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089538"/>
            <a:ext cx="3887397" cy="3073396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20" y="640715"/>
            <a:ext cx="2948940" cy="1075690"/>
          </a:xfrm>
        </p:spPr>
        <p:txBody>
          <a:bodyPr anchor="b"/>
          <a:lstStyle>
            <a:lvl1pPr>
              <a:defRPr sz="2670"/>
            </a:lvl1pPr>
          </a:lstStyle>
          <a:p>
            <a:pPr fontAlgn="base"/>
            <a:r>
              <a:rPr lang="zh-CN" altLang="en-US" sz="267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7" y="823633"/>
            <a:ext cx="4629157" cy="4065198"/>
          </a:xfrm>
        </p:spPr>
        <p:txBody>
          <a:bodyPr/>
          <a:lstStyle>
            <a:lvl1pPr>
              <a:defRPr sz="2670"/>
            </a:lvl1pPr>
            <a:lvl2pPr>
              <a:defRPr sz="2335"/>
            </a:lvl2pPr>
            <a:lvl3pPr>
              <a:defRPr sz="200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 fontAlgn="base"/>
            <a:r>
              <a:rPr lang="zh-CN" altLang="en-US" sz="2670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33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67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67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1716123"/>
            <a:ext cx="2949182" cy="3179329"/>
          </a:xfrm>
        </p:spPr>
        <p:txBody>
          <a:bodyPr/>
          <a:lstStyle>
            <a:lvl1pPr marL="0" indent="0">
              <a:buNone/>
              <a:defRPr sz="1335"/>
            </a:lvl1pPr>
            <a:lvl2pPr marL="381635" indent="0">
              <a:buNone/>
              <a:defRPr sz="1170"/>
            </a:lvl2pPr>
            <a:lvl3pPr marL="762635" indent="0">
              <a:buNone/>
              <a:defRPr sz="1000"/>
            </a:lvl3pPr>
            <a:lvl4pPr marL="1144270" indent="0">
              <a:buNone/>
              <a:defRPr sz="835"/>
            </a:lvl4pPr>
            <a:lvl5pPr marL="1525270" indent="0">
              <a:buNone/>
              <a:defRPr sz="835"/>
            </a:lvl5pPr>
            <a:lvl6pPr marL="1906905" indent="0">
              <a:buNone/>
              <a:defRPr sz="835"/>
            </a:lvl6pPr>
            <a:lvl7pPr marL="2287905" indent="0">
              <a:buNone/>
              <a:defRPr sz="835"/>
            </a:lvl7pPr>
            <a:lvl8pPr marL="2669540" indent="0">
              <a:buNone/>
              <a:defRPr sz="835"/>
            </a:lvl8pPr>
            <a:lvl9pPr marL="3051175" indent="0">
              <a:buNone/>
              <a:defRPr sz="835"/>
            </a:lvl9pPr>
          </a:lstStyle>
          <a:p>
            <a:pPr lvl="0" fontAlgn="base"/>
            <a:r>
              <a:rPr lang="zh-CN" altLang="en-US" sz="133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20" y="666115"/>
            <a:ext cx="2948940" cy="1050925"/>
          </a:xfrm>
        </p:spPr>
        <p:txBody>
          <a:bodyPr anchor="b"/>
          <a:lstStyle>
            <a:lvl1pPr>
              <a:defRPr sz="2670"/>
            </a:lvl1pPr>
          </a:lstStyle>
          <a:p>
            <a:pPr fontAlgn="base"/>
            <a:r>
              <a:rPr lang="zh-CN" altLang="en-US" sz="267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7" y="823633"/>
            <a:ext cx="4629157" cy="4065198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670"/>
            </a:lvl1pPr>
            <a:lvl2pPr marL="381635" indent="0">
              <a:buNone/>
              <a:defRPr sz="2335"/>
            </a:lvl2pPr>
            <a:lvl3pPr marL="762635" indent="0">
              <a:buNone/>
              <a:defRPr sz="2000"/>
            </a:lvl3pPr>
            <a:lvl4pPr marL="1144270" indent="0">
              <a:buNone/>
              <a:defRPr sz="1670"/>
            </a:lvl4pPr>
            <a:lvl5pPr marL="1525270" indent="0">
              <a:buNone/>
              <a:defRPr sz="1670"/>
            </a:lvl5pPr>
            <a:lvl6pPr marL="1906905" indent="0">
              <a:buNone/>
              <a:defRPr sz="1670"/>
            </a:lvl6pPr>
            <a:lvl7pPr marL="2287905" indent="0">
              <a:buNone/>
              <a:defRPr sz="1670"/>
            </a:lvl7pPr>
            <a:lvl8pPr marL="2669540" indent="0">
              <a:buNone/>
              <a:defRPr sz="1670"/>
            </a:lvl8pPr>
            <a:lvl9pPr marL="3051175" indent="0">
              <a:buNone/>
              <a:defRPr sz="1670"/>
            </a:lvl9pPr>
          </a:lstStyle>
          <a:p>
            <a:pPr marL="0" marR="0" lvl="0" indent="0" algn="l" defTabSz="762000" rtl="0" eaLnBrk="0" fontAlgn="base" latinLnBrk="0" hangingPunct="0">
              <a:lnSpc>
                <a:spcPct val="90000"/>
              </a:lnSpc>
              <a:spcBef>
                <a:spcPct val="167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67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1716123"/>
            <a:ext cx="2949182" cy="3179329"/>
          </a:xfrm>
        </p:spPr>
        <p:txBody>
          <a:bodyPr/>
          <a:lstStyle>
            <a:lvl1pPr marL="0" indent="0">
              <a:buNone/>
              <a:defRPr sz="1335"/>
            </a:lvl1pPr>
            <a:lvl2pPr marL="381635" indent="0">
              <a:buNone/>
              <a:defRPr sz="1170"/>
            </a:lvl2pPr>
            <a:lvl3pPr marL="762635" indent="0">
              <a:buNone/>
              <a:defRPr sz="1000"/>
            </a:lvl3pPr>
            <a:lvl4pPr marL="1144270" indent="0">
              <a:buNone/>
              <a:defRPr sz="835"/>
            </a:lvl4pPr>
            <a:lvl5pPr marL="1525270" indent="0">
              <a:buNone/>
              <a:defRPr sz="835"/>
            </a:lvl5pPr>
            <a:lvl6pPr marL="1906905" indent="0">
              <a:buNone/>
              <a:defRPr sz="835"/>
            </a:lvl6pPr>
            <a:lvl7pPr marL="2287905" indent="0">
              <a:buNone/>
              <a:defRPr sz="835"/>
            </a:lvl7pPr>
            <a:lvl8pPr marL="2669540" indent="0">
              <a:buNone/>
              <a:defRPr sz="835"/>
            </a:lvl8pPr>
            <a:lvl9pPr marL="3051175" indent="0">
              <a:buNone/>
              <a:defRPr sz="835"/>
            </a:lvl9pPr>
          </a:lstStyle>
          <a:p>
            <a:pPr lvl="0" fontAlgn="base"/>
            <a:r>
              <a:rPr lang="zh-CN" altLang="en-US" sz="133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4310" y="638810"/>
            <a:ext cx="1971675" cy="451421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9285" y="656590"/>
            <a:ext cx="5800725" cy="449643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图片 7" descr="PPT4(3)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21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2099310"/>
            <a:ext cx="6858000" cy="828675"/>
          </a:xfrm>
        </p:spPr>
        <p:txBody>
          <a:bodyPr anchor="b"/>
          <a:lstStyle>
            <a:lvl1pPr algn="ctr">
              <a:defRPr sz="5005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z="500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5013325"/>
            <a:ext cx="2057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defRPr/>
            </a:lvl1pPr>
          </a:lstStyle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defRPr/>
            </a:pPr>
            <a:endParaRPr kumimoji="0" lang="zh-CN" altLang="en-US" b="0" i="0" strike="noStrike" kern="1200" cap="none" spc="0" normalizeH="0" baseline="0" noProof="1">
              <a:latin typeface="+mn-lt"/>
              <a:ea typeface="+mn-ea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995863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defRPr/>
            </a:lvl1pPr>
          </a:lstStyle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defRPr/>
            </a:pPr>
            <a:endParaRPr kumimoji="0" lang="zh-CN" altLang="en-US" b="0" i="0" strike="noStrike" kern="1200" cap="none" spc="0" normalizeH="0" baseline="0" noProof="1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5013325"/>
            <a:ext cx="20574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fontAlgn="base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9"/>
          <p:cNvSpPr txBox="1"/>
          <p:nvPr userDrawn="1"/>
        </p:nvSpPr>
        <p:spPr>
          <a:xfrm>
            <a:off x="1403350" y="300038"/>
            <a:ext cx="296863" cy="100012"/>
          </a:xfrm>
          <a:prstGeom prst="rect">
            <a:avLst/>
          </a:prstGeom>
          <a:noFill/>
          <a:ln w="9525">
            <a:noFill/>
          </a:ln>
        </p:spPr>
        <p:txBody>
          <a:bodyPr wrap="none" lIns="85354" tIns="42677" rIns="85354" bIns="42677" anchor="t">
            <a:spAutoFit/>
          </a:bodyPr>
          <a:p>
            <a:pPr lvl="0" indent="0"/>
            <a:endParaRPr lang="zh-CN" altLang="en-US" sz="100">
              <a:latin typeface="方正超粗黑_GBK" pitchFamily="65" charset="-122"/>
              <a:ea typeface="方正超粗黑_GBK" pitchFamily="65" charset="-122"/>
            </a:endParaRPr>
          </a:p>
        </p:txBody>
      </p:sp>
      <p:sp>
        <p:nvSpPr>
          <p:cNvPr id="8" name="矩形 18"/>
          <p:cNvSpPr>
            <a:spLocks noChangeArrowheads="1"/>
          </p:cNvSpPr>
          <p:nvPr userDrawn="1"/>
        </p:nvSpPr>
        <p:spPr bwMode="auto">
          <a:xfrm>
            <a:off x="134938" y="5291138"/>
            <a:ext cx="1373188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354" tIns="42677" rIns="85354" bIns="42677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buFontTx/>
              <a:buNone/>
            </a:pPr>
            <a:r>
              <a:rPr lang="en-US" altLang="zh-CN" sz="965" strike="noStrike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www.ppthi-hoo.com</a:t>
            </a:r>
            <a:endParaRPr lang="zh-CN" altLang="en-US" sz="965" strike="noStrike" noProof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0"/>
            <a:ext cx="9144000" cy="57197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54" tIns="42677" rIns="85354" bIns="42677" anchor="ctr"/>
          <a:lstStyle/>
          <a:p>
            <a:pPr algn="ctr" fontAlgn="base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 strike="noStrike" noProof="1"/>
          </a:p>
        </p:txBody>
      </p:sp>
      <p:pic>
        <p:nvPicPr>
          <p:cNvPr id="20486" name="图片 11" descr="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00" y="0"/>
            <a:ext cx="9144000" cy="5719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7" name="图片 12" descr="3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1275" y="-3175"/>
            <a:ext cx="9144000" cy="5721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8" name="图片 13" descr="7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4572000" cy="3289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9" name="图片 14" descr="8.png"/>
          <p:cNvPicPr>
            <a:picLocks noChangeAspect="1"/>
          </p:cNvPicPr>
          <p:nvPr userDrawn="1"/>
        </p:nvPicPr>
        <p:blipFill>
          <a:blip r:embed="rId5"/>
          <a:srcRect t="52499" b="18750"/>
          <a:stretch>
            <a:fillRect/>
          </a:stretch>
        </p:blipFill>
        <p:spPr>
          <a:xfrm>
            <a:off x="177800" y="4713288"/>
            <a:ext cx="9144000" cy="164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0" name="图片 2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97313" y="-22225"/>
            <a:ext cx="5246687" cy="592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1" name="图片 28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77863" y="1333500"/>
            <a:ext cx="8145462" cy="5026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2" name="图片 29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721100" y="4706938"/>
            <a:ext cx="2022475" cy="868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 userDrawn="1"/>
        </p:nvSpPr>
        <p:spPr>
          <a:xfrm>
            <a:off x="0" y="-22225"/>
            <a:ext cx="9170988" cy="578643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/>
          </a:p>
        </p:txBody>
      </p:sp>
      <p:pic>
        <p:nvPicPr>
          <p:cNvPr id="20494" name="图片 15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77800" y="84138"/>
            <a:ext cx="661988" cy="614362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2" name="直接连接符 31"/>
          <p:cNvCxnSpPr/>
          <p:nvPr userDrawn="1"/>
        </p:nvCxnSpPr>
        <p:spPr>
          <a:xfrm>
            <a:off x="930275" y="698500"/>
            <a:ext cx="821372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 userDrawn="1"/>
        </p:nvSpPr>
        <p:spPr>
          <a:xfrm>
            <a:off x="7273925" y="277813"/>
            <a:ext cx="290513" cy="106363"/>
          </a:xfrm>
          <a:prstGeom prst="rect">
            <a:avLst/>
          </a:prstGeom>
          <a:noFill/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fontAlgn="base"/>
            <a:r>
              <a:rPr lang="zh-CN" altLang="en-US" sz="100" b="1" strike="noStrike" noProof="1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微软简行楷" pitchFamily="2" charset="-122"/>
                <a:cs typeface="+mn-cs"/>
              </a:rPr>
              <a:t>“两学一做”学习教育</a:t>
            </a:r>
            <a:endParaRPr lang="zh-CN" altLang="en-US" sz="100" b="1" strike="noStrike" noProof="1" dirty="0">
              <a:solidFill>
                <a:srgbClr val="C00000"/>
              </a:solidFill>
              <a:effectLst/>
              <a:ea typeface="微软简行楷" pitchFamily="2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5013325"/>
            <a:ext cx="2057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995863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5013325"/>
            <a:ext cx="20574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3" grpId="0" bldLvl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8" y="0"/>
            <a:ext cx="9140825" cy="5719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2" y="936188"/>
            <a:ext cx="6858010" cy="1991550"/>
          </a:xfrm>
        </p:spPr>
        <p:txBody>
          <a:bodyPr anchor="b"/>
          <a:lstStyle>
            <a:lvl1pPr algn="ctr">
              <a:defRPr sz="5005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z="5005" strike="noStrike" noProof="1" smtClean="0"/>
              <a:t>单击此处编辑母版标题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004539"/>
            <a:ext cx="6858010" cy="1381108"/>
          </a:xfrm>
        </p:spPr>
        <p:txBody>
          <a:bodyPr/>
          <a:lstStyle>
            <a:lvl1pPr marL="0" indent="0" algn="ctr">
              <a:buNone/>
              <a:defRPr sz="2000"/>
            </a:lvl1pPr>
            <a:lvl2pPr marL="381635" indent="0" algn="ctr">
              <a:buNone/>
              <a:defRPr sz="1670"/>
            </a:lvl2pPr>
            <a:lvl3pPr marL="762635" indent="0" algn="ctr">
              <a:buNone/>
              <a:defRPr sz="1500"/>
            </a:lvl3pPr>
            <a:lvl4pPr marL="1144270" indent="0" algn="ctr">
              <a:buNone/>
              <a:defRPr sz="1335"/>
            </a:lvl4pPr>
            <a:lvl5pPr marL="1525270" indent="0" algn="ctr">
              <a:buNone/>
              <a:defRPr sz="1335"/>
            </a:lvl5pPr>
            <a:lvl6pPr marL="1906905" indent="0" algn="ctr">
              <a:buNone/>
              <a:defRPr sz="1335"/>
            </a:lvl6pPr>
            <a:lvl7pPr marL="2287905" indent="0" algn="ctr">
              <a:buNone/>
              <a:defRPr sz="1335"/>
            </a:lvl7pPr>
            <a:lvl8pPr marL="2669540" indent="0" algn="ctr">
              <a:buNone/>
              <a:defRPr sz="1335"/>
            </a:lvl8pPr>
            <a:lvl9pPr marL="3051175" indent="0" algn="ctr">
              <a:buNone/>
              <a:defRPr sz="1335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5013325"/>
            <a:ext cx="2057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defRPr/>
            </a:pPr>
            <a:endParaRPr kumimoji="0" lang="zh-CN" altLang="en-US" b="0" i="0" strike="noStrike" kern="1200" cap="none" spc="0" normalizeH="0" baseline="0" noProof="1">
              <a:latin typeface="+mn-lt"/>
              <a:ea typeface="+mn-ea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995863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defRPr/>
            </a:pPr>
            <a:endParaRPr kumimoji="0" lang="zh-CN" altLang="en-US" b="0" i="0" strike="noStrike" kern="1200" cap="none" spc="0" normalizeH="0" baseline="0" noProof="1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5013325"/>
            <a:ext cx="20574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fontAlgn="base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426130"/>
            <a:ext cx="7886712" cy="2379531"/>
          </a:xfrm>
        </p:spPr>
        <p:txBody>
          <a:bodyPr anchor="b"/>
          <a:lstStyle>
            <a:lvl1pPr>
              <a:defRPr sz="5005"/>
            </a:lvl1pPr>
          </a:lstStyle>
          <a:p>
            <a:pPr fontAlgn="base"/>
            <a:r>
              <a:rPr lang="zh-CN" altLang="en-US" sz="500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828172"/>
            <a:ext cx="7886712" cy="1251339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163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26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427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4pPr>
            <a:lvl5pPr marL="152527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5pPr>
            <a:lvl6pPr marL="190690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6pPr>
            <a:lvl7pPr marL="228790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7pPr>
            <a:lvl8pPr marL="266954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8pPr>
            <a:lvl9pPr marL="305117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1" y="1522794"/>
            <a:ext cx="3886206" cy="362954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7" y="1522794"/>
            <a:ext cx="3886206" cy="362954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20" y="663575"/>
            <a:ext cx="7886700" cy="74676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402295"/>
            <a:ext cx="3868346" cy="68724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1635" indent="0">
              <a:buNone/>
              <a:defRPr sz="1670" b="1"/>
            </a:lvl2pPr>
            <a:lvl3pPr marL="762635" indent="0">
              <a:buNone/>
              <a:defRPr sz="1500" b="1"/>
            </a:lvl3pPr>
            <a:lvl4pPr marL="1144270" indent="0">
              <a:buNone/>
              <a:defRPr sz="1335" b="1"/>
            </a:lvl4pPr>
            <a:lvl5pPr marL="1525270" indent="0">
              <a:buNone/>
              <a:defRPr sz="1335" b="1"/>
            </a:lvl5pPr>
            <a:lvl6pPr marL="1906905" indent="0">
              <a:buNone/>
              <a:defRPr sz="1335" b="1"/>
            </a:lvl6pPr>
            <a:lvl7pPr marL="2287905" indent="0">
              <a:buNone/>
              <a:defRPr sz="1335" b="1"/>
            </a:lvl7pPr>
            <a:lvl8pPr marL="2669540" indent="0">
              <a:buNone/>
              <a:defRPr sz="1335" b="1"/>
            </a:lvl8pPr>
            <a:lvl9pPr marL="3051175" indent="0">
              <a:buNone/>
              <a:defRPr sz="1335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089538"/>
            <a:ext cx="3868346" cy="3073396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402295"/>
            <a:ext cx="3887397" cy="68724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1635" indent="0">
              <a:buNone/>
              <a:defRPr sz="1670" b="1"/>
            </a:lvl2pPr>
            <a:lvl3pPr marL="762635" indent="0">
              <a:buNone/>
              <a:defRPr sz="1500" b="1"/>
            </a:lvl3pPr>
            <a:lvl4pPr marL="1144270" indent="0">
              <a:buNone/>
              <a:defRPr sz="1335" b="1"/>
            </a:lvl4pPr>
            <a:lvl5pPr marL="1525270" indent="0">
              <a:buNone/>
              <a:defRPr sz="1335" b="1"/>
            </a:lvl5pPr>
            <a:lvl6pPr marL="1906905" indent="0">
              <a:buNone/>
              <a:defRPr sz="1335" b="1"/>
            </a:lvl6pPr>
            <a:lvl7pPr marL="2287905" indent="0">
              <a:buNone/>
              <a:defRPr sz="1335" b="1"/>
            </a:lvl7pPr>
            <a:lvl8pPr marL="2669540" indent="0">
              <a:buNone/>
              <a:defRPr sz="1335" b="1"/>
            </a:lvl8pPr>
            <a:lvl9pPr marL="3051175" indent="0">
              <a:buNone/>
              <a:defRPr sz="1335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089538"/>
            <a:ext cx="3887397" cy="3073396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20" y="640715"/>
            <a:ext cx="2948940" cy="1075690"/>
          </a:xfrm>
        </p:spPr>
        <p:txBody>
          <a:bodyPr anchor="b"/>
          <a:lstStyle>
            <a:lvl1pPr>
              <a:defRPr sz="2670"/>
            </a:lvl1pPr>
          </a:lstStyle>
          <a:p>
            <a:pPr fontAlgn="base"/>
            <a:r>
              <a:rPr lang="zh-CN" altLang="en-US" sz="267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7" y="823633"/>
            <a:ext cx="4629157" cy="4065198"/>
          </a:xfrm>
        </p:spPr>
        <p:txBody>
          <a:bodyPr/>
          <a:lstStyle>
            <a:lvl1pPr>
              <a:defRPr sz="2670"/>
            </a:lvl1pPr>
            <a:lvl2pPr>
              <a:defRPr sz="2335"/>
            </a:lvl2pPr>
            <a:lvl3pPr>
              <a:defRPr sz="200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 fontAlgn="base"/>
            <a:r>
              <a:rPr lang="zh-CN" altLang="en-US" sz="2670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33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67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67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1716123"/>
            <a:ext cx="2949182" cy="3179329"/>
          </a:xfrm>
        </p:spPr>
        <p:txBody>
          <a:bodyPr/>
          <a:lstStyle>
            <a:lvl1pPr marL="0" indent="0">
              <a:buNone/>
              <a:defRPr sz="1335"/>
            </a:lvl1pPr>
            <a:lvl2pPr marL="381635" indent="0">
              <a:buNone/>
              <a:defRPr sz="1170"/>
            </a:lvl2pPr>
            <a:lvl3pPr marL="762635" indent="0">
              <a:buNone/>
              <a:defRPr sz="1000"/>
            </a:lvl3pPr>
            <a:lvl4pPr marL="1144270" indent="0">
              <a:buNone/>
              <a:defRPr sz="835"/>
            </a:lvl4pPr>
            <a:lvl5pPr marL="1525270" indent="0">
              <a:buNone/>
              <a:defRPr sz="835"/>
            </a:lvl5pPr>
            <a:lvl6pPr marL="1906905" indent="0">
              <a:buNone/>
              <a:defRPr sz="835"/>
            </a:lvl6pPr>
            <a:lvl7pPr marL="2287905" indent="0">
              <a:buNone/>
              <a:defRPr sz="835"/>
            </a:lvl7pPr>
            <a:lvl8pPr marL="2669540" indent="0">
              <a:buNone/>
              <a:defRPr sz="835"/>
            </a:lvl8pPr>
            <a:lvl9pPr marL="3051175" indent="0">
              <a:buNone/>
              <a:defRPr sz="835"/>
            </a:lvl9pPr>
          </a:lstStyle>
          <a:p>
            <a:pPr lvl="0" fontAlgn="base"/>
            <a:r>
              <a:rPr lang="zh-CN" altLang="en-US" sz="133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20" y="666115"/>
            <a:ext cx="2948940" cy="1050925"/>
          </a:xfrm>
        </p:spPr>
        <p:txBody>
          <a:bodyPr anchor="b"/>
          <a:lstStyle>
            <a:lvl1pPr>
              <a:defRPr sz="2670"/>
            </a:lvl1pPr>
          </a:lstStyle>
          <a:p>
            <a:pPr fontAlgn="base"/>
            <a:r>
              <a:rPr lang="zh-CN" altLang="en-US" sz="267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7" y="823633"/>
            <a:ext cx="4629157" cy="4065198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670"/>
            </a:lvl1pPr>
            <a:lvl2pPr marL="381635" indent="0">
              <a:buNone/>
              <a:defRPr sz="2335"/>
            </a:lvl2pPr>
            <a:lvl3pPr marL="762635" indent="0">
              <a:buNone/>
              <a:defRPr sz="2000"/>
            </a:lvl3pPr>
            <a:lvl4pPr marL="1144270" indent="0">
              <a:buNone/>
              <a:defRPr sz="1670"/>
            </a:lvl4pPr>
            <a:lvl5pPr marL="1525270" indent="0">
              <a:buNone/>
              <a:defRPr sz="1670"/>
            </a:lvl5pPr>
            <a:lvl6pPr marL="1906905" indent="0">
              <a:buNone/>
              <a:defRPr sz="1670"/>
            </a:lvl6pPr>
            <a:lvl7pPr marL="2287905" indent="0">
              <a:buNone/>
              <a:defRPr sz="1670"/>
            </a:lvl7pPr>
            <a:lvl8pPr marL="2669540" indent="0">
              <a:buNone/>
              <a:defRPr sz="1670"/>
            </a:lvl8pPr>
            <a:lvl9pPr marL="3051175" indent="0">
              <a:buNone/>
              <a:defRPr sz="1670"/>
            </a:lvl9pPr>
          </a:lstStyle>
          <a:p>
            <a:pPr marL="0" marR="0" lvl="0" indent="0" algn="l" defTabSz="762000" rtl="0" eaLnBrk="0" fontAlgn="base" latinLnBrk="0" hangingPunct="0">
              <a:lnSpc>
                <a:spcPct val="90000"/>
              </a:lnSpc>
              <a:spcBef>
                <a:spcPct val="167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67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1716123"/>
            <a:ext cx="2949182" cy="3179329"/>
          </a:xfrm>
        </p:spPr>
        <p:txBody>
          <a:bodyPr/>
          <a:lstStyle>
            <a:lvl1pPr marL="0" indent="0">
              <a:buNone/>
              <a:defRPr sz="1335"/>
            </a:lvl1pPr>
            <a:lvl2pPr marL="381635" indent="0">
              <a:buNone/>
              <a:defRPr sz="1170"/>
            </a:lvl2pPr>
            <a:lvl3pPr marL="762635" indent="0">
              <a:buNone/>
              <a:defRPr sz="1000"/>
            </a:lvl3pPr>
            <a:lvl4pPr marL="1144270" indent="0">
              <a:buNone/>
              <a:defRPr sz="835"/>
            </a:lvl4pPr>
            <a:lvl5pPr marL="1525270" indent="0">
              <a:buNone/>
              <a:defRPr sz="835"/>
            </a:lvl5pPr>
            <a:lvl6pPr marL="1906905" indent="0">
              <a:buNone/>
              <a:defRPr sz="835"/>
            </a:lvl6pPr>
            <a:lvl7pPr marL="2287905" indent="0">
              <a:buNone/>
              <a:defRPr sz="835"/>
            </a:lvl7pPr>
            <a:lvl8pPr marL="2669540" indent="0">
              <a:buNone/>
              <a:defRPr sz="835"/>
            </a:lvl8pPr>
            <a:lvl9pPr marL="3051175" indent="0">
              <a:buNone/>
              <a:defRPr sz="835"/>
            </a:lvl9pPr>
          </a:lstStyle>
          <a:p>
            <a:pPr lvl="0" fontAlgn="base"/>
            <a:r>
              <a:rPr lang="zh-CN" altLang="en-US" sz="133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4310" y="638810"/>
            <a:ext cx="1971675" cy="451421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9285" y="656590"/>
            <a:ext cx="5800725" cy="449643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图片 7" descr="PPT4(3)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21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2099310"/>
            <a:ext cx="6858000" cy="828675"/>
          </a:xfrm>
        </p:spPr>
        <p:txBody>
          <a:bodyPr anchor="b"/>
          <a:lstStyle>
            <a:lvl1pPr algn="ctr">
              <a:defRPr sz="5005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z="500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5013325"/>
            <a:ext cx="2057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defRPr/>
            </a:lvl1pPr>
          </a:lstStyle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defRPr/>
            </a:pPr>
            <a:endParaRPr kumimoji="0" lang="zh-CN" altLang="en-US" b="0" i="0" strike="noStrike" kern="1200" cap="none" spc="0" normalizeH="0" baseline="0" noProof="1">
              <a:latin typeface="+mn-lt"/>
              <a:ea typeface="+mn-ea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995863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defRPr/>
            </a:lvl1pPr>
          </a:lstStyle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defRPr/>
            </a:pPr>
            <a:endParaRPr kumimoji="0" lang="zh-CN" altLang="en-US" b="0" i="0" strike="noStrike" kern="1200" cap="none" spc="0" normalizeH="0" baseline="0" noProof="1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5013325"/>
            <a:ext cx="20574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fontAlgn="base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Box 9"/>
          <p:cNvSpPr txBox="1"/>
          <p:nvPr userDrawn="1"/>
        </p:nvSpPr>
        <p:spPr>
          <a:xfrm>
            <a:off x="1403350" y="300038"/>
            <a:ext cx="296863" cy="100012"/>
          </a:xfrm>
          <a:prstGeom prst="rect">
            <a:avLst/>
          </a:prstGeom>
          <a:noFill/>
          <a:ln w="9525">
            <a:noFill/>
          </a:ln>
        </p:spPr>
        <p:txBody>
          <a:bodyPr wrap="none" lIns="85354" tIns="42677" rIns="85354" bIns="42677" anchor="t">
            <a:spAutoFit/>
          </a:bodyPr>
          <a:p>
            <a:pPr lvl="0" indent="0"/>
            <a:endParaRPr lang="zh-CN" altLang="en-US" sz="100">
              <a:latin typeface="方正超粗黑_GBK" pitchFamily="65" charset="-122"/>
              <a:ea typeface="方正超粗黑_GBK" pitchFamily="65" charset="-122"/>
            </a:endParaRPr>
          </a:p>
        </p:txBody>
      </p:sp>
      <p:sp>
        <p:nvSpPr>
          <p:cNvPr id="8" name="矩形 18"/>
          <p:cNvSpPr>
            <a:spLocks noChangeArrowheads="1"/>
          </p:cNvSpPr>
          <p:nvPr userDrawn="1"/>
        </p:nvSpPr>
        <p:spPr bwMode="auto">
          <a:xfrm>
            <a:off x="134938" y="5291138"/>
            <a:ext cx="1373188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354" tIns="42677" rIns="85354" bIns="42677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buFontTx/>
              <a:buNone/>
            </a:pPr>
            <a:r>
              <a:rPr lang="en-US" altLang="zh-CN" sz="965" strike="noStrike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www.ppthi-hoo.com</a:t>
            </a:r>
            <a:endParaRPr lang="zh-CN" altLang="en-US" sz="965" strike="noStrike" noProof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0"/>
            <a:ext cx="9144000" cy="57197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54" tIns="42677" rIns="85354" bIns="42677" anchor="ctr"/>
          <a:lstStyle/>
          <a:p>
            <a:pPr algn="ctr" fontAlgn="base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 strike="noStrike" noProof="1"/>
          </a:p>
        </p:txBody>
      </p:sp>
      <p:pic>
        <p:nvPicPr>
          <p:cNvPr id="23558" name="图片 11" descr="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00" y="0"/>
            <a:ext cx="9144000" cy="5719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9" name="图片 12" descr="3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1275" y="-3175"/>
            <a:ext cx="9144000" cy="5721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0" name="图片 13" descr="7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4572000" cy="3289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1" name="图片 14" descr="8.png"/>
          <p:cNvPicPr>
            <a:picLocks noChangeAspect="1"/>
          </p:cNvPicPr>
          <p:nvPr userDrawn="1"/>
        </p:nvPicPr>
        <p:blipFill>
          <a:blip r:embed="rId5"/>
          <a:srcRect t="52499" b="18750"/>
          <a:stretch>
            <a:fillRect/>
          </a:stretch>
        </p:blipFill>
        <p:spPr>
          <a:xfrm>
            <a:off x="177800" y="4713288"/>
            <a:ext cx="9144000" cy="164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2" name="图片 2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97313" y="-22225"/>
            <a:ext cx="5246687" cy="592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3" name="图片 28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77863" y="1333500"/>
            <a:ext cx="8145462" cy="5026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4" name="图片 29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721100" y="4706938"/>
            <a:ext cx="2022475" cy="868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 userDrawn="1"/>
        </p:nvSpPr>
        <p:spPr>
          <a:xfrm>
            <a:off x="0" y="-22225"/>
            <a:ext cx="9170988" cy="578643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/>
          </a:p>
        </p:txBody>
      </p:sp>
      <p:pic>
        <p:nvPicPr>
          <p:cNvPr id="23566" name="图片 15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77800" y="84138"/>
            <a:ext cx="661988" cy="614362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2" name="直接连接符 31"/>
          <p:cNvCxnSpPr/>
          <p:nvPr userDrawn="1"/>
        </p:nvCxnSpPr>
        <p:spPr>
          <a:xfrm>
            <a:off x="930275" y="698500"/>
            <a:ext cx="821372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 userDrawn="1"/>
        </p:nvSpPr>
        <p:spPr>
          <a:xfrm>
            <a:off x="7273925" y="277813"/>
            <a:ext cx="290513" cy="106363"/>
          </a:xfrm>
          <a:prstGeom prst="rect">
            <a:avLst/>
          </a:prstGeom>
          <a:noFill/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fontAlgn="base"/>
            <a:r>
              <a:rPr lang="zh-CN" altLang="en-US" sz="100" b="1" strike="noStrike" noProof="1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微软简行楷" pitchFamily="2" charset="-122"/>
                <a:cs typeface="+mn-cs"/>
              </a:rPr>
              <a:t>“两学一做”学习教育</a:t>
            </a:r>
            <a:endParaRPr lang="zh-CN" altLang="en-US" sz="100" b="1" strike="noStrike" noProof="1" dirty="0">
              <a:solidFill>
                <a:srgbClr val="C00000"/>
              </a:solidFill>
              <a:effectLst/>
              <a:ea typeface="微软简行楷" pitchFamily="2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5013325"/>
            <a:ext cx="2057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995863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5013325"/>
            <a:ext cx="20574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3" grpId="0" bldLvl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20" y="640715"/>
            <a:ext cx="2948940" cy="1075690"/>
          </a:xfrm>
        </p:spPr>
        <p:txBody>
          <a:bodyPr anchor="b"/>
          <a:lstStyle>
            <a:lvl1pPr>
              <a:defRPr sz="2670"/>
            </a:lvl1pPr>
          </a:lstStyle>
          <a:p>
            <a:pPr fontAlgn="base"/>
            <a:r>
              <a:rPr lang="zh-CN" altLang="en-US" sz="267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7" y="823633"/>
            <a:ext cx="4629157" cy="4065198"/>
          </a:xfrm>
        </p:spPr>
        <p:txBody>
          <a:bodyPr/>
          <a:lstStyle>
            <a:lvl1pPr>
              <a:defRPr sz="2670"/>
            </a:lvl1pPr>
            <a:lvl2pPr>
              <a:defRPr sz="2335"/>
            </a:lvl2pPr>
            <a:lvl3pPr>
              <a:defRPr sz="200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 fontAlgn="base"/>
            <a:r>
              <a:rPr lang="zh-CN" altLang="en-US" sz="2670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33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67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67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1716123"/>
            <a:ext cx="2949182" cy="3179329"/>
          </a:xfrm>
        </p:spPr>
        <p:txBody>
          <a:bodyPr/>
          <a:lstStyle>
            <a:lvl1pPr marL="0" indent="0">
              <a:buNone/>
              <a:defRPr sz="1335"/>
            </a:lvl1pPr>
            <a:lvl2pPr marL="381635" indent="0">
              <a:buNone/>
              <a:defRPr sz="1170"/>
            </a:lvl2pPr>
            <a:lvl3pPr marL="762635" indent="0">
              <a:buNone/>
              <a:defRPr sz="1000"/>
            </a:lvl3pPr>
            <a:lvl4pPr marL="1144270" indent="0">
              <a:buNone/>
              <a:defRPr sz="835"/>
            </a:lvl4pPr>
            <a:lvl5pPr marL="1525270" indent="0">
              <a:buNone/>
              <a:defRPr sz="835"/>
            </a:lvl5pPr>
            <a:lvl6pPr marL="1906905" indent="0">
              <a:buNone/>
              <a:defRPr sz="835"/>
            </a:lvl6pPr>
            <a:lvl7pPr marL="2287905" indent="0">
              <a:buNone/>
              <a:defRPr sz="835"/>
            </a:lvl7pPr>
            <a:lvl8pPr marL="2669540" indent="0">
              <a:buNone/>
              <a:defRPr sz="835"/>
            </a:lvl8pPr>
            <a:lvl9pPr marL="3051175" indent="0">
              <a:buNone/>
              <a:defRPr sz="835"/>
            </a:lvl9pPr>
          </a:lstStyle>
          <a:p>
            <a:pPr lvl="0" fontAlgn="base"/>
            <a:r>
              <a:rPr lang="zh-CN" altLang="en-US" sz="133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20" y="666115"/>
            <a:ext cx="2948940" cy="1050925"/>
          </a:xfrm>
        </p:spPr>
        <p:txBody>
          <a:bodyPr anchor="b"/>
          <a:lstStyle>
            <a:lvl1pPr>
              <a:defRPr sz="2670"/>
            </a:lvl1pPr>
          </a:lstStyle>
          <a:p>
            <a:pPr fontAlgn="base"/>
            <a:r>
              <a:rPr lang="zh-CN" altLang="en-US" sz="267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7" y="823633"/>
            <a:ext cx="4629157" cy="4065198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670"/>
            </a:lvl1pPr>
            <a:lvl2pPr marL="381635" indent="0">
              <a:buNone/>
              <a:defRPr sz="2335"/>
            </a:lvl2pPr>
            <a:lvl3pPr marL="762635" indent="0">
              <a:buNone/>
              <a:defRPr sz="2000"/>
            </a:lvl3pPr>
            <a:lvl4pPr marL="1144270" indent="0">
              <a:buNone/>
              <a:defRPr sz="1670"/>
            </a:lvl4pPr>
            <a:lvl5pPr marL="1525270" indent="0">
              <a:buNone/>
              <a:defRPr sz="1670"/>
            </a:lvl5pPr>
            <a:lvl6pPr marL="1906905" indent="0">
              <a:buNone/>
              <a:defRPr sz="1670"/>
            </a:lvl6pPr>
            <a:lvl7pPr marL="2287905" indent="0">
              <a:buNone/>
              <a:defRPr sz="1670"/>
            </a:lvl7pPr>
            <a:lvl8pPr marL="2669540" indent="0">
              <a:buNone/>
              <a:defRPr sz="1670"/>
            </a:lvl8pPr>
            <a:lvl9pPr marL="3051175" indent="0">
              <a:buNone/>
              <a:defRPr sz="1670"/>
            </a:lvl9pPr>
          </a:lstStyle>
          <a:p>
            <a:pPr marL="0" marR="0" lvl="0" indent="0" algn="l" defTabSz="762000" rtl="0" eaLnBrk="0" fontAlgn="base" latinLnBrk="0" hangingPunct="0">
              <a:lnSpc>
                <a:spcPct val="90000"/>
              </a:lnSpc>
              <a:spcBef>
                <a:spcPct val="167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67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1716123"/>
            <a:ext cx="2949182" cy="3179329"/>
          </a:xfrm>
        </p:spPr>
        <p:txBody>
          <a:bodyPr/>
          <a:lstStyle>
            <a:lvl1pPr marL="0" indent="0">
              <a:buNone/>
              <a:defRPr sz="1335"/>
            </a:lvl1pPr>
            <a:lvl2pPr marL="381635" indent="0">
              <a:buNone/>
              <a:defRPr sz="1170"/>
            </a:lvl2pPr>
            <a:lvl3pPr marL="762635" indent="0">
              <a:buNone/>
              <a:defRPr sz="1000"/>
            </a:lvl3pPr>
            <a:lvl4pPr marL="1144270" indent="0">
              <a:buNone/>
              <a:defRPr sz="835"/>
            </a:lvl4pPr>
            <a:lvl5pPr marL="1525270" indent="0">
              <a:buNone/>
              <a:defRPr sz="835"/>
            </a:lvl5pPr>
            <a:lvl6pPr marL="1906905" indent="0">
              <a:buNone/>
              <a:defRPr sz="835"/>
            </a:lvl6pPr>
            <a:lvl7pPr marL="2287905" indent="0">
              <a:buNone/>
              <a:defRPr sz="835"/>
            </a:lvl7pPr>
            <a:lvl8pPr marL="2669540" indent="0">
              <a:buNone/>
              <a:defRPr sz="835"/>
            </a:lvl8pPr>
            <a:lvl9pPr marL="3051175" indent="0">
              <a:buNone/>
              <a:defRPr sz="835"/>
            </a:lvl9pPr>
          </a:lstStyle>
          <a:p>
            <a:pPr lvl="0" fontAlgn="base"/>
            <a:r>
              <a:rPr lang="zh-CN" altLang="en-US" sz="133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4" Type="http://schemas.openxmlformats.org/officeDocument/2006/relationships/image" Target="../media/image3.jpeg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4" Type="http://schemas.openxmlformats.org/officeDocument/2006/relationships/image" Target="../media/image3.jpeg"/><Relationship Id="rId1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4" Type="http://schemas.openxmlformats.org/officeDocument/2006/relationships/image" Target="../media/image3.jpeg"/><Relationship Id="rId1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0.xml"/><Relationship Id="rId8" Type="http://schemas.openxmlformats.org/officeDocument/2006/relationships/slideLayout" Target="../slideLayouts/slideLayout59.xml"/><Relationship Id="rId7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5" Type="http://schemas.openxmlformats.org/officeDocument/2006/relationships/theme" Target="../theme/theme5.xml"/><Relationship Id="rId14" Type="http://schemas.openxmlformats.org/officeDocument/2006/relationships/image" Target="../media/image3.jpeg"/><Relationship Id="rId13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5" Type="http://schemas.openxmlformats.org/officeDocument/2006/relationships/theme" Target="../theme/theme6.xml"/><Relationship Id="rId14" Type="http://schemas.openxmlformats.org/officeDocument/2006/relationships/image" Target="../media/image3.jpeg"/><Relationship Id="rId13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图片 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588" y="0"/>
            <a:ext cx="9140825" cy="5719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标题占位符 1"/>
          <p:cNvSpPr>
            <a:spLocks noGrp="1"/>
          </p:cNvSpPr>
          <p:nvPr>
            <p:ph type="title"/>
          </p:nvPr>
        </p:nvSpPr>
        <p:spPr>
          <a:xfrm>
            <a:off x="628650" y="647700"/>
            <a:ext cx="7886700" cy="762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en-US" dirty="0"/>
              <a:t>单击此处编辑母版标题样式</a:t>
            </a:r>
            <a:endParaRPr lang="en-US" altLang="en-US" dirty="0"/>
          </a:p>
        </p:txBody>
      </p:sp>
      <p:sp>
        <p:nvSpPr>
          <p:cNvPr id="1028" name="文本占位符 2"/>
          <p:cNvSpPr>
            <a:spLocks noGrp="1"/>
          </p:cNvSpPr>
          <p:nvPr>
            <p:ph type="body"/>
          </p:nvPr>
        </p:nvSpPr>
        <p:spPr>
          <a:xfrm>
            <a:off x="628650" y="1522413"/>
            <a:ext cx="7886700" cy="33956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90500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 indent="-188595"/>
            <a:r>
              <a:rPr lang="en-US" altLang="en-US" dirty="0"/>
              <a:t>第二级</a:t>
            </a:r>
            <a:endParaRPr lang="en-US" altLang="en-US" dirty="0"/>
          </a:p>
          <a:p>
            <a:pPr lvl="2" indent="-188595"/>
            <a:r>
              <a:rPr lang="en-US" altLang="en-US" dirty="0"/>
              <a:t>第三级</a:t>
            </a:r>
            <a:endParaRPr lang="en-US" altLang="en-US" dirty="0"/>
          </a:p>
          <a:p>
            <a:pPr lvl="3" indent="-190500"/>
            <a:r>
              <a:rPr lang="en-US" altLang="en-US" dirty="0"/>
              <a:t>第四级</a:t>
            </a:r>
            <a:endParaRPr lang="en-US" altLang="en-US" dirty="0"/>
          </a:p>
          <a:p>
            <a:pPr lvl="4" indent="-189230"/>
            <a:r>
              <a:rPr lang="en-US" altLang="en-US" dirty="0"/>
              <a:t>第五级</a:t>
            </a:r>
            <a:endParaRPr lang="en-US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5013325"/>
            <a:ext cx="2057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buFont typeface="Arial" panose="020B0604020202020204" pitchFamily="34" charset="0"/>
              <a:buNone/>
              <a:defRPr sz="10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995863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buFont typeface="Arial" panose="020B0604020202020204" pitchFamily="34" charset="0"/>
              <a:buNone/>
              <a:defRPr sz="10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5013325"/>
            <a:ext cx="20574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762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62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762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762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762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76200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76200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76200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76200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90500" indent="-190500" algn="l" defTabSz="762000" rtl="0" eaLnBrk="0" fontAlgn="base" hangingPunct="0">
        <a:lnSpc>
          <a:spcPct val="90000"/>
        </a:lnSpc>
        <a:spcBef>
          <a:spcPct val="1670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189230" algn="l" defTabSz="762000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500" indent="-189230" algn="l" defTabSz="762000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35405" indent="-190500" algn="l" defTabSz="762000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6405" indent="-189230" algn="l" defTabSz="762000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7405" indent="-189865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9040" indent="-189865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60040" indent="-189865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41675" indent="-189865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163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263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27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527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690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790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954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5117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050" name="图片 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88" y="0"/>
            <a:ext cx="9140825" cy="5719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标题占位符 1"/>
          <p:cNvSpPr>
            <a:spLocks noGrp="1"/>
          </p:cNvSpPr>
          <p:nvPr>
            <p:ph type="title"/>
          </p:nvPr>
        </p:nvSpPr>
        <p:spPr>
          <a:xfrm>
            <a:off x="628650" y="647700"/>
            <a:ext cx="7886700" cy="762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en-US" dirty="0"/>
              <a:t>单击此处编辑母版标题样式</a:t>
            </a:r>
            <a:endParaRPr lang="en-US" altLang="en-US" dirty="0"/>
          </a:p>
        </p:txBody>
      </p:sp>
      <p:sp>
        <p:nvSpPr>
          <p:cNvPr id="2052" name="文本占位符 2"/>
          <p:cNvSpPr>
            <a:spLocks noGrp="1"/>
          </p:cNvSpPr>
          <p:nvPr>
            <p:ph type="body"/>
          </p:nvPr>
        </p:nvSpPr>
        <p:spPr>
          <a:xfrm>
            <a:off x="628650" y="1522413"/>
            <a:ext cx="7886700" cy="33956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90500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 indent="-188595"/>
            <a:r>
              <a:rPr lang="en-US" altLang="en-US" dirty="0"/>
              <a:t>第二级</a:t>
            </a:r>
            <a:endParaRPr lang="en-US" altLang="en-US" dirty="0"/>
          </a:p>
          <a:p>
            <a:pPr lvl="2" indent="-188595"/>
            <a:r>
              <a:rPr lang="en-US" altLang="en-US" dirty="0"/>
              <a:t>第三级</a:t>
            </a:r>
            <a:endParaRPr lang="en-US" altLang="en-US" dirty="0"/>
          </a:p>
          <a:p>
            <a:pPr lvl="3" indent="-190500"/>
            <a:r>
              <a:rPr lang="en-US" altLang="en-US" dirty="0"/>
              <a:t>第四级</a:t>
            </a:r>
            <a:endParaRPr lang="en-US" altLang="en-US" dirty="0"/>
          </a:p>
          <a:p>
            <a:pPr lvl="4" indent="-189230"/>
            <a:r>
              <a:rPr lang="en-US" altLang="en-US" dirty="0"/>
              <a:t>第五级</a:t>
            </a:r>
            <a:endParaRPr lang="en-US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5013325"/>
            <a:ext cx="2057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buFont typeface="Arial" panose="020B0604020202020204" pitchFamily="34" charset="0"/>
              <a:buNone/>
              <a:defRPr sz="10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995863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buFont typeface="Arial" panose="020B0604020202020204" pitchFamily="34" charset="0"/>
              <a:buNone/>
              <a:defRPr sz="10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5013325"/>
            <a:ext cx="20574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sldNum="0" hdr="0" ftr="0" dt="0"/>
  <p:txStyles>
    <p:titleStyle>
      <a:lvl1pPr algn="l" defTabSz="762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62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762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762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762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76200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76200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76200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76200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90500" indent="-190500" algn="l" defTabSz="762000" rtl="0" eaLnBrk="0" fontAlgn="base" hangingPunct="0">
        <a:lnSpc>
          <a:spcPct val="90000"/>
        </a:lnSpc>
        <a:spcBef>
          <a:spcPct val="1670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189230" algn="l" defTabSz="762000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500" indent="-189230" algn="l" defTabSz="762000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35405" indent="-190500" algn="l" defTabSz="762000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6405" indent="-189230" algn="l" defTabSz="762000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7405" indent="-189865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9040" indent="-189865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60040" indent="-189865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41675" indent="-189865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163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263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27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527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690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790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954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5117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74" name="图片 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88" y="0"/>
            <a:ext cx="9140825" cy="5719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标题占位符 1"/>
          <p:cNvSpPr>
            <a:spLocks noGrp="1"/>
          </p:cNvSpPr>
          <p:nvPr>
            <p:ph type="title"/>
          </p:nvPr>
        </p:nvSpPr>
        <p:spPr>
          <a:xfrm>
            <a:off x="628650" y="647700"/>
            <a:ext cx="7886700" cy="762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en-US" dirty="0"/>
              <a:t>单击此处编辑母版标题样式</a:t>
            </a:r>
            <a:endParaRPr lang="en-US" altLang="en-US" dirty="0"/>
          </a:p>
        </p:txBody>
      </p:sp>
      <p:sp>
        <p:nvSpPr>
          <p:cNvPr id="3076" name="文本占位符 2"/>
          <p:cNvSpPr>
            <a:spLocks noGrp="1"/>
          </p:cNvSpPr>
          <p:nvPr>
            <p:ph type="body"/>
          </p:nvPr>
        </p:nvSpPr>
        <p:spPr>
          <a:xfrm>
            <a:off x="628650" y="1522413"/>
            <a:ext cx="7886700" cy="33956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90500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 indent="-188595"/>
            <a:r>
              <a:rPr lang="en-US" altLang="en-US" dirty="0"/>
              <a:t>第二级</a:t>
            </a:r>
            <a:endParaRPr lang="en-US" altLang="en-US" dirty="0"/>
          </a:p>
          <a:p>
            <a:pPr lvl="2" indent="-188595"/>
            <a:r>
              <a:rPr lang="en-US" altLang="en-US" dirty="0"/>
              <a:t>第三级</a:t>
            </a:r>
            <a:endParaRPr lang="en-US" altLang="en-US" dirty="0"/>
          </a:p>
          <a:p>
            <a:pPr lvl="3" indent="-190500"/>
            <a:r>
              <a:rPr lang="en-US" altLang="en-US" dirty="0"/>
              <a:t>第四级</a:t>
            </a:r>
            <a:endParaRPr lang="en-US" altLang="en-US" dirty="0"/>
          </a:p>
          <a:p>
            <a:pPr lvl="4" indent="-189230"/>
            <a:r>
              <a:rPr lang="en-US" altLang="en-US" dirty="0"/>
              <a:t>第五级</a:t>
            </a:r>
            <a:endParaRPr lang="en-US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5013325"/>
            <a:ext cx="2057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buFont typeface="Arial" panose="020B0604020202020204" pitchFamily="34" charset="0"/>
              <a:buNone/>
              <a:defRPr sz="10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995863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buFont typeface="Arial" panose="020B0604020202020204" pitchFamily="34" charset="0"/>
              <a:buNone/>
              <a:defRPr sz="10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5013325"/>
            <a:ext cx="20574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hf sldNum="0" hdr="0" ftr="0" dt="0"/>
  <p:txStyles>
    <p:titleStyle>
      <a:lvl1pPr algn="l" defTabSz="762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62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762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762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762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76200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76200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76200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76200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90500" indent="-190500" algn="l" defTabSz="762000" rtl="0" eaLnBrk="0" fontAlgn="base" hangingPunct="0">
        <a:lnSpc>
          <a:spcPct val="90000"/>
        </a:lnSpc>
        <a:spcBef>
          <a:spcPct val="1670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189230" algn="l" defTabSz="762000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500" indent="-189230" algn="l" defTabSz="762000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35405" indent="-190500" algn="l" defTabSz="762000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6405" indent="-189230" algn="l" defTabSz="762000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7405" indent="-189865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9040" indent="-189865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60040" indent="-189865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41675" indent="-189865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163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263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27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527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690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790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954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5117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098" name="图片 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88" y="0"/>
            <a:ext cx="9140825" cy="5719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标题占位符 1"/>
          <p:cNvSpPr>
            <a:spLocks noGrp="1"/>
          </p:cNvSpPr>
          <p:nvPr>
            <p:ph type="title"/>
          </p:nvPr>
        </p:nvSpPr>
        <p:spPr>
          <a:xfrm>
            <a:off x="628650" y="647700"/>
            <a:ext cx="7886700" cy="762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en-US" dirty="0"/>
              <a:t>单击此处编辑母版标题样式</a:t>
            </a:r>
            <a:endParaRPr lang="en-US" altLang="en-US" dirty="0"/>
          </a:p>
        </p:txBody>
      </p:sp>
      <p:sp>
        <p:nvSpPr>
          <p:cNvPr id="4100" name="文本占位符 2"/>
          <p:cNvSpPr>
            <a:spLocks noGrp="1"/>
          </p:cNvSpPr>
          <p:nvPr>
            <p:ph type="body"/>
          </p:nvPr>
        </p:nvSpPr>
        <p:spPr>
          <a:xfrm>
            <a:off x="628650" y="1522413"/>
            <a:ext cx="7886700" cy="33956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90500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 indent="-188595"/>
            <a:r>
              <a:rPr lang="en-US" altLang="en-US" dirty="0"/>
              <a:t>第二级</a:t>
            </a:r>
            <a:endParaRPr lang="en-US" altLang="en-US" dirty="0"/>
          </a:p>
          <a:p>
            <a:pPr lvl="2" indent="-188595"/>
            <a:r>
              <a:rPr lang="en-US" altLang="en-US" dirty="0"/>
              <a:t>第三级</a:t>
            </a:r>
            <a:endParaRPr lang="en-US" altLang="en-US" dirty="0"/>
          </a:p>
          <a:p>
            <a:pPr lvl="3" indent="-190500"/>
            <a:r>
              <a:rPr lang="en-US" altLang="en-US" dirty="0"/>
              <a:t>第四级</a:t>
            </a:r>
            <a:endParaRPr lang="en-US" altLang="en-US" dirty="0"/>
          </a:p>
          <a:p>
            <a:pPr lvl="4" indent="-189230"/>
            <a:r>
              <a:rPr lang="en-US" altLang="en-US" dirty="0"/>
              <a:t>第五级</a:t>
            </a:r>
            <a:endParaRPr lang="en-US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5013325"/>
            <a:ext cx="2057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buFont typeface="Arial" panose="020B0604020202020204" pitchFamily="34" charset="0"/>
              <a:buNone/>
              <a:defRPr sz="10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995863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buFont typeface="Arial" panose="020B0604020202020204" pitchFamily="34" charset="0"/>
              <a:buNone/>
              <a:defRPr sz="10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5013325"/>
            <a:ext cx="20574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hf sldNum="0" hdr="0" ftr="0" dt="0"/>
  <p:txStyles>
    <p:titleStyle>
      <a:lvl1pPr algn="l" defTabSz="762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62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762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762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762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76200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76200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76200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76200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90500" indent="-190500" algn="l" defTabSz="762000" rtl="0" eaLnBrk="0" fontAlgn="base" hangingPunct="0">
        <a:lnSpc>
          <a:spcPct val="90000"/>
        </a:lnSpc>
        <a:spcBef>
          <a:spcPct val="1670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189230" algn="l" defTabSz="762000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500" indent="-189230" algn="l" defTabSz="762000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35405" indent="-190500" algn="l" defTabSz="762000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6405" indent="-189230" algn="l" defTabSz="762000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7405" indent="-189865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9040" indent="-189865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60040" indent="-189865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41675" indent="-189865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163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263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27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527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690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790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954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5117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122" name="图片 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88" y="0"/>
            <a:ext cx="9140825" cy="5719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标题占位符 1"/>
          <p:cNvSpPr>
            <a:spLocks noGrp="1"/>
          </p:cNvSpPr>
          <p:nvPr>
            <p:ph type="title"/>
          </p:nvPr>
        </p:nvSpPr>
        <p:spPr>
          <a:xfrm>
            <a:off x="628650" y="647700"/>
            <a:ext cx="7886700" cy="762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en-US" dirty="0"/>
              <a:t>单击此处编辑母版标题样式</a:t>
            </a:r>
            <a:endParaRPr lang="en-US" altLang="en-US" dirty="0"/>
          </a:p>
        </p:txBody>
      </p:sp>
      <p:sp>
        <p:nvSpPr>
          <p:cNvPr id="5124" name="文本占位符 2"/>
          <p:cNvSpPr>
            <a:spLocks noGrp="1"/>
          </p:cNvSpPr>
          <p:nvPr>
            <p:ph type="body"/>
          </p:nvPr>
        </p:nvSpPr>
        <p:spPr>
          <a:xfrm>
            <a:off x="628650" y="1522413"/>
            <a:ext cx="7886700" cy="33956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90500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 indent="-188595"/>
            <a:r>
              <a:rPr lang="en-US" altLang="en-US" dirty="0"/>
              <a:t>第二级</a:t>
            </a:r>
            <a:endParaRPr lang="en-US" altLang="en-US" dirty="0"/>
          </a:p>
          <a:p>
            <a:pPr lvl="2" indent="-188595"/>
            <a:r>
              <a:rPr lang="en-US" altLang="en-US" dirty="0"/>
              <a:t>第三级</a:t>
            </a:r>
            <a:endParaRPr lang="en-US" altLang="en-US" dirty="0"/>
          </a:p>
          <a:p>
            <a:pPr lvl="3" indent="-190500"/>
            <a:r>
              <a:rPr lang="en-US" altLang="en-US" dirty="0"/>
              <a:t>第四级</a:t>
            </a:r>
            <a:endParaRPr lang="en-US" altLang="en-US" dirty="0"/>
          </a:p>
          <a:p>
            <a:pPr lvl="4" indent="-189230"/>
            <a:r>
              <a:rPr lang="en-US" altLang="en-US" dirty="0"/>
              <a:t>第五级</a:t>
            </a:r>
            <a:endParaRPr lang="en-US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5013325"/>
            <a:ext cx="2057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buFont typeface="Arial" panose="020B0604020202020204" pitchFamily="34" charset="0"/>
              <a:buNone/>
              <a:defRPr sz="10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995863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buFont typeface="Arial" panose="020B0604020202020204" pitchFamily="34" charset="0"/>
              <a:buNone/>
              <a:defRPr sz="10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5013325"/>
            <a:ext cx="20574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hf sldNum="0" hdr="0" ftr="0" dt="0"/>
  <p:txStyles>
    <p:titleStyle>
      <a:lvl1pPr algn="l" defTabSz="762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62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762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762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762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76200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76200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76200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76200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90500" indent="-190500" algn="l" defTabSz="762000" rtl="0" eaLnBrk="0" fontAlgn="base" hangingPunct="0">
        <a:lnSpc>
          <a:spcPct val="90000"/>
        </a:lnSpc>
        <a:spcBef>
          <a:spcPct val="1670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189230" algn="l" defTabSz="762000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500" indent="-189230" algn="l" defTabSz="762000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35405" indent="-190500" algn="l" defTabSz="762000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6405" indent="-189230" algn="l" defTabSz="762000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7405" indent="-189865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9040" indent="-189865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60040" indent="-189865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41675" indent="-189865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163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263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27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527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690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790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954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5117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146" name="图片 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88" y="0"/>
            <a:ext cx="9140825" cy="5719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标题占位符 1"/>
          <p:cNvSpPr>
            <a:spLocks noGrp="1"/>
          </p:cNvSpPr>
          <p:nvPr>
            <p:ph type="title"/>
          </p:nvPr>
        </p:nvSpPr>
        <p:spPr>
          <a:xfrm>
            <a:off x="628650" y="647700"/>
            <a:ext cx="7886700" cy="762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en-US" dirty="0"/>
              <a:t>单击此处编辑母版标题样式</a:t>
            </a:r>
            <a:endParaRPr lang="en-US" altLang="en-US" dirty="0"/>
          </a:p>
        </p:txBody>
      </p:sp>
      <p:sp>
        <p:nvSpPr>
          <p:cNvPr id="6148" name="文本占位符 2"/>
          <p:cNvSpPr>
            <a:spLocks noGrp="1"/>
          </p:cNvSpPr>
          <p:nvPr>
            <p:ph type="body"/>
          </p:nvPr>
        </p:nvSpPr>
        <p:spPr>
          <a:xfrm>
            <a:off x="628650" y="1522413"/>
            <a:ext cx="7886700" cy="33956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90500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 indent="-188595"/>
            <a:r>
              <a:rPr lang="en-US" altLang="en-US" dirty="0"/>
              <a:t>第二级</a:t>
            </a:r>
            <a:endParaRPr lang="en-US" altLang="en-US" dirty="0"/>
          </a:p>
          <a:p>
            <a:pPr lvl="2" indent="-188595"/>
            <a:r>
              <a:rPr lang="en-US" altLang="en-US" dirty="0"/>
              <a:t>第三级</a:t>
            </a:r>
            <a:endParaRPr lang="en-US" altLang="en-US" dirty="0"/>
          </a:p>
          <a:p>
            <a:pPr lvl="3" indent="-190500"/>
            <a:r>
              <a:rPr lang="en-US" altLang="en-US" dirty="0"/>
              <a:t>第四级</a:t>
            </a:r>
            <a:endParaRPr lang="en-US" altLang="en-US" dirty="0"/>
          </a:p>
          <a:p>
            <a:pPr lvl="4" indent="-189230"/>
            <a:r>
              <a:rPr lang="en-US" altLang="en-US" dirty="0"/>
              <a:t>第五级</a:t>
            </a:r>
            <a:endParaRPr lang="en-US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5013325"/>
            <a:ext cx="2057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buFont typeface="Arial" panose="020B0604020202020204" pitchFamily="34" charset="0"/>
              <a:buNone/>
              <a:defRPr sz="10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995863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buFont typeface="Arial" panose="020B0604020202020204" pitchFamily="34" charset="0"/>
              <a:buNone/>
              <a:defRPr sz="10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5013325"/>
            <a:ext cx="20574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lvl="0" algn="r" eaLnBrk="1" fontAlgn="base" hangingPunct="1"/>
            <a:fld id="{9A0DB2DC-4C9A-4742-B13C-FB6460FD3503}" type="slidenum">
              <a:rPr lang="zh-CN" altLang="en-US" sz="10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00" strike="noStrike" noProof="1" dirty="0">
              <a:solidFill>
                <a:srgbClr val="89898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p:hf sldNum="0" hdr="0" ftr="0" dt="0"/>
  <p:txStyles>
    <p:titleStyle>
      <a:lvl1pPr algn="l" defTabSz="762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62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762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762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762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76200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76200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76200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76200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90500" indent="-190500" algn="l" defTabSz="762000" rtl="0" eaLnBrk="0" fontAlgn="base" hangingPunct="0">
        <a:lnSpc>
          <a:spcPct val="90000"/>
        </a:lnSpc>
        <a:spcBef>
          <a:spcPct val="1670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189230" algn="l" defTabSz="762000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500" indent="-189230" algn="l" defTabSz="762000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35405" indent="-190500" algn="l" defTabSz="762000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6405" indent="-189230" algn="l" defTabSz="762000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7405" indent="-189865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9040" indent="-189865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60040" indent="-189865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41675" indent="-189865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163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263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27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527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690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790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954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5117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8.xml"/><Relationship Id="rId3" Type="http://schemas.openxmlformats.org/officeDocument/2006/relationships/image" Target="../media/image13.jpeg"/><Relationship Id="rId2" Type="http://schemas.openxmlformats.org/officeDocument/2006/relationships/slide" Target="slide1.xml"/><Relationship Id="rId1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8.xml"/><Relationship Id="rId3" Type="http://schemas.openxmlformats.org/officeDocument/2006/relationships/slide" Target="slide1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8.xml"/><Relationship Id="rId3" Type="http://schemas.openxmlformats.org/officeDocument/2006/relationships/slide" Target="slide1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" Target="slide1.xml"/><Relationship Id="rId1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8.xml"/><Relationship Id="rId3" Type="http://schemas.openxmlformats.org/officeDocument/2006/relationships/slide" Target="slide1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8.xml"/><Relationship Id="rId3" Type="http://schemas.openxmlformats.org/officeDocument/2006/relationships/slide" Target="slide1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8.xml"/><Relationship Id="rId3" Type="http://schemas.openxmlformats.org/officeDocument/2006/relationships/slide" Target="slide1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8.xml"/><Relationship Id="rId3" Type="http://schemas.openxmlformats.org/officeDocument/2006/relationships/slide" Target="slide1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8.xml"/><Relationship Id="rId3" Type="http://schemas.openxmlformats.org/officeDocument/2006/relationships/slide" Target="slide1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8.xml"/><Relationship Id="rId3" Type="http://schemas.openxmlformats.org/officeDocument/2006/relationships/slide" Target="slide1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8.xml"/><Relationship Id="rId3" Type="http://schemas.openxmlformats.org/officeDocument/2006/relationships/slide" Target="slide1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3009" name="图片 4" descr="img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3725" y="785813"/>
            <a:ext cx="3154363" cy="4500562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3010" name="文本框 4">
            <a:hlinkClick r:id="rId2" action="ppaction://hlinksldjump"/>
          </p:cNvPr>
          <p:cNvSpPr txBox="1"/>
          <p:nvPr/>
        </p:nvSpPr>
        <p:spPr>
          <a:xfrm>
            <a:off x="295275" y="161925"/>
            <a:ext cx="29257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400">
                <a:solidFill>
                  <a:srgbClr val="FF0000"/>
                </a:solidFill>
                <a:latin typeface="方正北魏楷书简体" panose="03000509000000000000" charset="-122"/>
                <a:ea typeface="方正北魏楷书简体" panose="03000509000000000000" charset="-122"/>
                <a:sym typeface="宋体" panose="02010600030101010101" pitchFamily="2" charset="-122"/>
              </a:rPr>
              <a:t>发展党员全程纪实表</a:t>
            </a:r>
            <a:endParaRPr lang="zh-CN" altLang="en-US" sz="2400">
              <a:solidFill>
                <a:srgbClr val="FF0000"/>
              </a:solidFill>
              <a:latin typeface="方正北魏楷书简体" panose="03000509000000000000" charset="-122"/>
              <a:ea typeface="方正北魏楷书简体" panose="03000509000000000000" charset="-122"/>
              <a:sym typeface="宋体" panose="02010600030101010101" pitchFamily="2" charset="-122"/>
            </a:endParaRPr>
          </a:p>
        </p:txBody>
      </p:sp>
      <p:pic>
        <p:nvPicPr>
          <p:cNvPr id="43011" name="图片 2" descr="img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00" y="785813"/>
            <a:ext cx="3175000" cy="4500562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圆角矩形标注 1"/>
          <p:cNvSpPr/>
          <p:nvPr/>
        </p:nvSpPr>
        <p:spPr>
          <a:xfrm>
            <a:off x="1847850" y="2808288"/>
            <a:ext cx="1822450" cy="89852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trike="noStrike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本人签字</a:t>
            </a:r>
            <a:r>
              <a:rPr lang="en-US" altLang="zh-CN" strike="noStrike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+</a:t>
            </a:r>
            <a:r>
              <a:rPr lang="zh-CN" altLang="en-US" strike="noStrike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本人右手食指红色手印</a:t>
            </a:r>
            <a:endParaRPr lang="zh-CN" altLang="en-US" strike="noStrike" noProof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6675438" y="863600"/>
            <a:ext cx="1822450" cy="898525"/>
          </a:xfrm>
          <a:prstGeom prst="wedgeRoundRectCallout">
            <a:avLst>
              <a:gd name="adj1" fmla="val -63096"/>
              <a:gd name="adj2" fmla="val 3480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trike="noStrike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请仔细阅读本说明要求后，再填写</a:t>
            </a:r>
            <a:endParaRPr lang="zh-CN" altLang="en-US" strike="noStrike" noProof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6126163" y="3101975"/>
            <a:ext cx="1074738" cy="11113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4972050" y="3297238"/>
            <a:ext cx="523875" cy="1588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圆角矩形标注 7"/>
          <p:cNvSpPr/>
          <p:nvPr/>
        </p:nvSpPr>
        <p:spPr>
          <a:xfrm>
            <a:off x="7454900" y="2246313"/>
            <a:ext cx="1616075" cy="866775"/>
          </a:xfrm>
          <a:prstGeom prst="wedgeRoundRectCallout">
            <a:avLst>
              <a:gd name="adj1" fmla="val -63096"/>
              <a:gd name="adj2" fmla="val 3480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1400" strike="noStrike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时间格式范例为：</a:t>
            </a:r>
            <a:endParaRPr lang="zh-CN" altLang="en-US" sz="1400" strike="noStrike" noProof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sym typeface="+mn-ea"/>
            </a:endParaRPr>
          </a:p>
          <a:p>
            <a:pPr algn="ctr" fontAlgn="base"/>
            <a:r>
              <a:rPr lang="en-US" altLang="zh-CN" sz="1400" strike="noStrike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2018</a:t>
            </a:r>
            <a:r>
              <a:rPr lang="zh-CN" altLang="en-US" sz="1400" strike="noStrike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年</a:t>
            </a:r>
            <a:r>
              <a:rPr lang="en-US" altLang="zh-CN" sz="1400" strike="noStrike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09</a:t>
            </a:r>
            <a:r>
              <a:rPr lang="zh-CN" altLang="en-US" sz="1400" strike="noStrike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月</a:t>
            </a:r>
            <a:r>
              <a:rPr lang="en-US" altLang="zh-CN" sz="1400" strike="noStrike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05</a:t>
            </a:r>
            <a:r>
              <a:rPr lang="zh-CN" altLang="en-US" sz="1400" strike="noStrike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日</a:t>
            </a:r>
            <a:endParaRPr lang="zh-CN" altLang="en-US" sz="1400" strike="noStrike" noProof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4273" name="图片 2" descr="img2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825" y="746125"/>
            <a:ext cx="3284538" cy="4498975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4274" name="图片 3" descr="img2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888" y="746125"/>
            <a:ext cx="3073400" cy="4498975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文本框 1">
            <a:hlinkClick r:id="rId3" action="ppaction://hlinksldjump"/>
          </p:cNvPr>
          <p:cNvSpPr txBox="1"/>
          <p:nvPr/>
        </p:nvSpPr>
        <p:spPr>
          <a:xfrm>
            <a:off x="295275" y="161925"/>
            <a:ext cx="2925763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noProof="1">
                <a:solidFill>
                  <a:schemeClr val="accent4"/>
                </a:solidFill>
                <a:latin typeface="方正北魏楷书简体" panose="03000509000000000000" charset="-122"/>
                <a:ea typeface="方正北魏楷书简体" panose="03000509000000000000" charset="-122"/>
                <a:cs typeface="+mn-cs"/>
                <a:sym typeface="+mn-ea"/>
              </a:rPr>
              <a:t>发展党员全程纪实表</a:t>
            </a:r>
            <a:endParaRPr lang="zh-CN" altLang="en-US" sz="2400" noProof="1">
              <a:solidFill>
                <a:schemeClr val="accent4"/>
              </a:solidFill>
              <a:latin typeface="方正北魏楷书简体" panose="03000509000000000000" charset="-122"/>
              <a:ea typeface="方正北魏楷书简体" panose="03000509000000000000" charset="-122"/>
              <a:sym typeface="+mn-ea"/>
            </a:endParaRPr>
          </a:p>
        </p:txBody>
      </p:sp>
      <p:sp>
        <p:nvSpPr>
          <p:cNvPr id="54276" name="文本框 2"/>
          <p:cNvSpPr txBox="1"/>
          <p:nvPr/>
        </p:nvSpPr>
        <p:spPr>
          <a:xfrm>
            <a:off x="3486150" y="895350"/>
            <a:ext cx="2273300" cy="33226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1.</a:t>
            </a:r>
            <a:r>
              <a:rPr lang="zh-CN" altLang="en-US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填写全称：如，中共郑州科技学院食品科学与工程学院学生第一支部委员会；</a:t>
            </a:r>
            <a:endParaRPr lang="zh-CN" altLang="en-US" sz="14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2.</a:t>
            </a:r>
            <a:r>
              <a:rPr lang="zh-CN" altLang="en-US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按实际宣誓时间填写，应在转预备后一个月内进行；</a:t>
            </a:r>
            <a:endParaRPr lang="zh-CN" altLang="en-US" sz="14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3.</a:t>
            </a:r>
            <a:r>
              <a:rPr lang="zh-CN" altLang="en-US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教育考察时间：每半年一次，从支部召开转预备大会开始，到预备期满提交转正申请为止；</a:t>
            </a:r>
            <a:endParaRPr lang="zh-CN" altLang="en-US" sz="14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4.</a:t>
            </a:r>
            <a:r>
              <a:rPr lang="zh-CN" altLang="en-US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培养教育的主要内容及方式，预备期每季度写一次；党小组意见和党支部意见，每半年填写一次。</a:t>
            </a:r>
            <a:endParaRPr lang="zh-CN" altLang="en-US" sz="14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5297" name="图片 3" descr="img2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375" y="757238"/>
            <a:ext cx="3209925" cy="4500562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5298" name="图片 5" descr="img2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063" y="757238"/>
            <a:ext cx="3178175" cy="4500562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文本框 1">
            <a:hlinkClick r:id="rId3" action="ppaction://hlinksldjump"/>
          </p:cNvPr>
          <p:cNvSpPr txBox="1"/>
          <p:nvPr/>
        </p:nvSpPr>
        <p:spPr>
          <a:xfrm>
            <a:off x="295275" y="161925"/>
            <a:ext cx="2925763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noProof="1">
                <a:solidFill>
                  <a:schemeClr val="accent4"/>
                </a:solidFill>
                <a:latin typeface="方正北魏楷书简体" panose="03000509000000000000" charset="-122"/>
                <a:ea typeface="方正北魏楷书简体" panose="03000509000000000000" charset="-122"/>
                <a:cs typeface="+mn-cs"/>
                <a:sym typeface="+mn-ea"/>
              </a:rPr>
              <a:t>发展党员全程纪实表</a:t>
            </a:r>
            <a:endParaRPr lang="zh-CN" altLang="en-US" sz="2400" noProof="1">
              <a:solidFill>
                <a:schemeClr val="accent4"/>
              </a:solidFill>
              <a:latin typeface="方正北魏楷书简体" panose="03000509000000000000" charset="-122"/>
              <a:ea typeface="方正北魏楷书简体" panose="03000509000000000000" charset="-122"/>
              <a:sym typeface="+mn-ea"/>
            </a:endParaRPr>
          </a:p>
        </p:txBody>
      </p:sp>
      <p:sp>
        <p:nvSpPr>
          <p:cNvPr id="55300" name="文本框 2"/>
          <p:cNvSpPr txBox="1"/>
          <p:nvPr/>
        </p:nvSpPr>
        <p:spPr>
          <a:xfrm>
            <a:off x="3475038" y="946150"/>
            <a:ext cx="2344737" cy="3600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200">
                <a:latin typeface="Calibri" panose="020F0502020204030204" pitchFamily="34" charset="0"/>
                <a:ea typeface="宋体" panose="02010600030101010101" pitchFamily="2" charset="-122"/>
              </a:rPr>
              <a:t>1.</a:t>
            </a:r>
            <a:r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t>提出转正申请时间为预备期满当天或之后；</a:t>
            </a:r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200">
                <a:latin typeface="Calibri" panose="020F0502020204030204" pitchFamily="34" charset="0"/>
                <a:ea typeface="宋体" panose="02010600030101010101" pitchFamily="2" charset="-122"/>
              </a:rPr>
              <a:t>2.</a:t>
            </a:r>
            <a:r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t>党小组意见和时间应在提出转正申请时间之后。</a:t>
            </a:r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200">
                <a:latin typeface="Calibri" panose="020F0502020204030204" pitchFamily="34" charset="0"/>
                <a:ea typeface="宋体" panose="02010600030101010101" pitchFamily="2" charset="-122"/>
              </a:rPr>
              <a:t>3.</a:t>
            </a:r>
            <a:r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t>征求党员和群众意见情况：经召开党内外群众座谈会，听取党内外群众意见，该同志思想觉悟高，</a:t>
            </a:r>
            <a:r>
              <a:rPr lang="en-US" altLang="zh-CN" sz="1200">
                <a:latin typeface="Calibri" panose="020F0502020204030204" pitchFamily="34" charset="0"/>
                <a:ea typeface="宋体" panose="02010600030101010101" pitchFamily="2" charset="-122"/>
              </a:rPr>
              <a:t>*********************</a:t>
            </a:r>
            <a:r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t>，时刻以一名共产党员的标准要求自己，一致同意</a:t>
            </a:r>
            <a:r>
              <a:rPr lang="en-US" altLang="zh-CN" sz="1200">
                <a:latin typeface="Calibri" panose="020F0502020204030204" pitchFamily="34" charset="0"/>
                <a:ea typeface="宋体" panose="02010600030101010101" pitchFamily="2" charset="-122"/>
              </a:rPr>
              <a:t>***</a:t>
            </a:r>
            <a:r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t>同志可以转为正式党员。</a:t>
            </a:r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200">
                <a:latin typeface="Calibri" panose="020F0502020204030204" pitchFamily="34" charset="0"/>
                <a:ea typeface="宋体" panose="02010600030101010101" pitchFamily="2" charset="-122"/>
              </a:rPr>
              <a:t>4.</a:t>
            </a:r>
            <a:r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t>支委会审查情况：通过征求党员和群众意见，并对</a:t>
            </a:r>
            <a:r>
              <a:rPr lang="en-US" altLang="zh-CN" sz="1200">
                <a:latin typeface="Calibri" panose="020F0502020204030204" pitchFamily="34" charset="0"/>
                <a:ea typeface="宋体" panose="02010600030101010101" pitchFamily="2" charset="-122"/>
              </a:rPr>
              <a:t>***</a:t>
            </a:r>
            <a:r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t>同志进行严格审查，结合其预备期的思想、学习、工作、生活等表现，该同志积极学习党的理论和政策，思想觉悟高，</a:t>
            </a:r>
            <a:r>
              <a:rPr lang="en-US" altLang="zh-CN" sz="1200">
                <a:latin typeface="Calibri" panose="020F0502020204030204" pitchFamily="34" charset="0"/>
                <a:ea typeface="宋体" panose="02010600030101010101" pitchFamily="2" charset="-122"/>
              </a:rPr>
              <a:t>******************</a:t>
            </a:r>
            <a:r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t>，可以召开支部大会，讨论转正事宜。</a:t>
            </a:r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4033" name="图片 8" descr="img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625" y="723900"/>
            <a:ext cx="3040063" cy="4500563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4034" name="文本框 10"/>
          <p:cNvSpPr txBox="1"/>
          <p:nvPr/>
        </p:nvSpPr>
        <p:spPr>
          <a:xfrm>
            <a:off x="2957513" y="1366838"/>
            <a:ext cx="338137" cy="1825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6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</a:t>
            </a:r>
            <a:r>
              <a:rPr lang="en-US" altLang="zh-CN" sz="600"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600">
                <a:latin typeface="Calibri" panose="020F0502020204030204" pitchFamily="34" charset="0"/>
                <a:ea typeface="宋体" panose="02010600030101010101" pitchFamily="2" charset="-122"/>
              </a:rPr>
              <a:t>族</a:t>
            </a:r>
            <a:endParaRPr lang="zh-CN" altLang="en-US" sz="6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4035" name="文本框 11"/>
          <p:cNvSpPr txBox="1"/>
          <p:nvPr/>
        </p:nvSpPr>
        <p:spPr>
          <a:xfrm>
            <a:off x="1228725" y="1582738"/>
            <a:ext cx="647700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年</a:t>
            </a:r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日</a:t>
            </a:r>
            <a:endParaRPr lang="zh-CN" altLang="en-US" sz="5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4036" name="文本框 12"/>
          <p:cNvSpPr txBox="1"/>
          <p:nvPr/>
        </p:nvSpPr>
        <p:spPr>
          <a:xfrm>
            <a:off x="2081213" y="1568450"/>
            <a:ext cx="528637" cy="182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6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600">
                <a:latin typeface="Calibri" panose="020F0502020204030204" pitchFamily="34" charset="0"/>
                <a:ea typeface="宋体" panose="02010600030101010101" pitchFamily="2" charset="-122"/>
              </a:rPr>
              <a:t>省</a:t>
            </a:r>
            <a:r>
              <a:rPr lang="zh-CN" altLang="en-US" sz="6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600">
                <a:latin typeface="Calibri" panose="020F0502020204030204" pitchFamily="34" charset="0"/>
                <a:ea typeface="宋体" panose="02010600030101010101" pitchFamily="2" charset="-122"/>
              </a:rPr>
              <a:t>市</a:t>
            </a:r>
            <a:endParaRPr lang="zh-CN" altLang="en-US" sz="6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4037" name="文本框 13"/>
          <p:cNvSpPr txBox="1"/>
          <p:nvPr/>
        </p:nvSpPr>
        <p:spPr>
          <a:xfrm>
            <a:off x="4216400" y="887413"/>
            <a:ext cx="1370013" cy="398462"/>
          </a:xfrm>
          <a:prstGeom prst="rect">
            <a:avLst/>
          </a:prstGeom>
          <a:noFill/>
          <a:ln w="28575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zh-CN" altLang="en-US" sz="10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已取得的学历，如高中、大专、大学</a:t>
            </a:r>
            <a:endParaRPr lang="zh-CN" altLang="en-US" sz="1000" b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16" name="肘形连接符 15"/>
          <p:cNvCxnSpPr/>
          <p:nvPr/>
        </p:nvCxnSpPr>
        <p:spPr>
          <a:xfrm flipV="1">
            <a:off x="3162300" y="1071563"/>
            <a:ext cx="1054100" cy="588963"/>
          </a:xfrm>
          <a:prstGeom prst="bentConnector3">
            <a:avLst>
              <a:gd name="adj1" fmla="val 5003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9" name="文本框 17"/>
          <p:cNvSpPr txBox="1"/>
          <p:nvPr/>
        </p:nvSpPr>
        <p:spPr>
          <a:xfrm>
            <a:off x="1793875" y="1751013"/>
            <a:ext cx="1501775" cy="184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600">
                <a:latin typeface="Calibri" panose="020F0502020204030204" pitchFamily="34" charset="0"/>
                <a:ea typeface="宋体" panose="02010600030101010101" pitchFamily="2" charset="-122"/>
              </a:rPr>
              <a:t>郑州科技学院</a:t>
            </a:r>
            <a:r>
              <a:rPr lang="en-US" altLang="zh-CN" sz="6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XXXX</a:t>
            </a:r>
            <a:r>
              <a:rPr lang="zh-CN" altLang="en-US" sz="600">
                <a:latin typeface="Calibri" panose="020F0502020204030204" pitchFamily="34" charset="0"/>
                <a:ea typeface="宋体" panose="02010600030101010101" pitchFamily="2" charset="-122"/>
              </a:rPr>
              <a:t>学院   学生</a:t>
            </a:r>
            <a:r>
              <a:rPr lang="zh-CN" altLang="en-US" sz="6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（教师）</a:t>
            </a:r>
            <a:endParaRPr lang="zh-CN" altLang="en-US" sz="600" b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4040" name="文本框 18"/>
          <p:cNvSpPr txBox="1"/>
          <p:nvPr/>
        </p:nvSpPr>
        <p:spPr>
          <a:xfrm>
            <a:off x="1755775" y="2176463"/>
            <a:ext cx="1501775" cy="184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600">
                <a:latin typeface="Calibri" panose="020F0502020204030204" pitchFamily="34" charset="0"/>
                <a:ea typeface="宋体" panose="02010600030101010101" pitchFamily="2" charset="-122"/>
              </a:rPr>
              <a:t>同身份证上地址，书写完整，一字不差</a:t>
            </a:r>
            <a:endParaRPr lang="zh-CN" altLang="en-US" sz="6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4041" name="文本框 19"/>
          <p:cNvSpPr txBox="1"/>
          <p:nvPr/>
        </p:nvSpPr>
        <p:spPr>
          <a:xfrm>
            <a:off x="885825" y="2774950"/>
            <a:ext cx="439738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年</a:t>
            </a:r>
            <a:r>
              <a:rPr lang="en-US" altLang="zh-CN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09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endParaRPr lang="zh-CN" altLang="en-US" sz="5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4042" name="文本框 20"/>
          <p:cNvSpPr txBox="1"/>
          <p:nvPr/>
        </p:nvSpPr>
        <p:spPr>
          <a:xfrm>
            <a:off x="1292225" y="2774950"/>
            <a:ext cx="463550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年</a:t>
            </a:r>
            <a:r>
              <a:rPr lang="en-US" altLang="zh-CN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07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endParaRPr lang="zh-CN" altLang="en-US" sz="5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4043" name="文本框 21"/>
          <p:cNvSpPr txBox="1"/>
          <p:nvPr/>
        </p:nvSpPr>
        <p:spPr>
          <a:xfrm>
            <a:off x="873125" y="2943225"/>
            <a:ext cx="465138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年</a:t>
            </a:r>
            <a:r>
              <a:rPr lang="en-US" altLang="zh-CN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09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endParaRPr lang="zh-CN" altLang="en-US" sz="5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4044" name="文本框 22"/>
          <p:cNvSpPr txBox="1"/>
          <p:nvPr/>
        </p:nvSpPr>
        <p:spPr>
          <a:xfrm>
            <a:off x="1292225" y="29432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年</a:t>
            </a:r>
            <a:r>
              <a:rPr lang="en-US" altLang="zh-CN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07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endParaRPr lang="zh-CN" altLang="en-US" sz="5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4045" name="文本框 23"/>
          <p:cNvSpPr txBox="1"/>
          <p:nvPr/>
        </p:nvSpPr>
        <p:spPr>
          <a:xfrm>
            <a:off x="885825" y="3136900"/>
            <a:ext cx="439738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年</a:t>
            </a:r>
            <a:r>
              <a:rPr lang="en-US" altLang="zh-CN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09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endParaRPr lang="zh-CN" altLang="en-US" sz="5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4046" name="文本框 24"/>
          <p:cNvSpPr txBox="1"/>
          <p:nvPr/>
        </p:nvSpPr>
        <p:spPr>
          <a:xfrm>
            <a:off x="1292225" y="313690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年</a:t>
            </a:r>
            <a:r>
              <a:rPr lang="en-US" altLang="zh-CN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07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endParaRPr lang="zh-CN" altLang="en-US" sz="5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4047" name="文本框 25"/>
          <p:cNvSpPr txBox="1"/>
          <p:nvPr/>
        </p:nvSpPr>
        <p:spPr>
          <a:xfrm>
            <a:off x="885825" y="3305175"/>
            <a:ext cx="520700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年</a:t>
            </a:r>
            <a:r>
              <a:rPr lang="en-US" altLang="zh-CN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09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endParaRPr lang="zh-CN" altLang="en-US" sz="5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4048" name="文本框 26"/>
          <p:cNvSpPr txBox="1"/>
          <p:nvPr/>
        </p:nvSpPr>
        <p:spPr>
          <a:xfrm>
            <a:off x="1292225" y="3305175"/>
            <a:ext cx="438150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至今</a:t>
            </a:r>
            <a:endParaRPr lang="zh-CN" altLang="en-US" sz="5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4049" name="文本框 27"/>
          <p:cNvSpPr txBox="1"/>
          <p:nvPr/>
        </p:nvSpPr>
        <p:spPr>
          <a:xfrm>
            <a:off x="1730375" y="2774950"/>
            <a:ext cx="1227138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省</a:t>
            </a:r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县</a:t>
            </a:r>
            <a:r>
              <a:rPr lang="en-US" altLang="zh-CN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XXXXXX</a:t>
            </a:r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学校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 （小学）   学生</a:t>
            </a:r>
            <a:endParaRPr lang="zh-CN" altLang="en-US" sz="5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4050" name="文本框 28"/>
          <p:cNvSpPr txBox="1"/>
          <p:nvPr/>
        </p:nvSpPr>
        <p:spPr>
          <a:xfrm>
            <a:off x="2865438" y="2776538"/>
            <a:ext cx="522287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班主任姓名</a:t>
            </a:r>
            <a:endParaRPr lang="zh-CN" altLang="en-US" sz="500" b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4051" name="文本框 29"/>
          <p:cNvSpPr txBox="1"/>
          <p:nvPr/>
        </p:nvSpPr>
        <p:spPr>
          <a:xfrm>
            <a:off x="2865438" y="2943225"/>
            <a:ext cx="522287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班主任姓名</a:t>
            </a:r>
            <a:endParaRPr lang="zh-CN" altLang="en-US" sz="500" b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4052" name="文本框 30"/>
          <p:cNvSpPr txBox="1"/>
          <p:nvPr/>
        </p:nvSpPr>
        <p:spPr>
          <a:xfrm>
            <a:off x="2865438" y="3111500"/>
            <a:ext cx="522287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班主任姓名</a:t>
            </a:r>
            <a:endParaRPr lang="zh-CN" altLang="en-US" sz="500" b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4053" name="文本框 31"/>
          <p:cNvSpPr txBox="1"/>
          <p:nvPr/>
        </p:nvSpPr>
        <p:spPr>
          <a:xfrm>
            <a:off x="2865438" y="3305175"/>
            <a:ext cx="522287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辅导员姓名</a:t>
            </a:r>
            <a:endParaRPr lang="zh-CN" altLang="en-US" sz="500" b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4054" name="文本框 32"/>
          <p:cNvSpPr txBox="1"/>
          <p:nvPr/>
        </p:nvSpPr>
        <p:spPr>
          <a:xfrm>
            <a:off x="1730375" y="2943225"/>
            <a:ext cx="1227138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省</a:t>
            </a:r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县</a:t>
            </a:r>
            <a:r>
              <a:rPr lang="en-US" altLang="zh-CN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XXXXXX</a:t>
            </a:r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学校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（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初中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）    学生</a:t>
            </a:r>
            <a:endParaRPr lang="zh-CN" altLang="en-US" sz="5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4055" name="文本框 33"/>
          <p:cNvSpPr txBox="1"/>
          <p:nvPr/>
        </p:nvSpPr>
        <p:spPr>
          <a:xfrm>
            <a:off x="1730375" y="3111500"/>
            <a:ext cx="1227138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省</a:t>
            </a:r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县</a:t>
            </a:r>
            <a:r>
              <a:rPr lang="en-US" altLang="zh-CN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XXXXXX</a:t>
            </a:r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学校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 （高中）   学生</a:t>
            </a:r>
            <a:endParaRPr lang="zh-CN" altLang="en-US" sz="5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4056" name="文本框 34"/>
          <p:cNvSpPr txBox="1"/>
          <p:nvPr/>
        </p:nvSpPr>
        <p:spPr>
          <a:xfrm>
            <a:off x="1730375" y="3305175"/>
            <a:ext cx="1227138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河南省郑州市</a:t>
            </a:r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郑州科技学院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         学生</a:t>
            </a:r>
            <a:endParaRPr lang="zh-CN" altLang="en-US" sz="5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4057" name="文本框 35"/>
          <p:cNvSpPr txBox="1"/>
          <p:nvPr/>
        </p:nvSpPr>
        <p:spPr>
          <a:xfrm>
            <a:off x="1670050" y="3435350"/>
            <a:ext cx="1092200" cy="2460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Calibri" panose="020F0502020204030204" pitchFamily="34" charset="0"/>
                <a:ea typeface="宋体" panose="02010600030101010101" pitchFamily="2" charset="-122"/>
              </a:rPr>
              <a:t>（</a:t>
            </a:r>
            <a:r>
              <a:rPr lang="zh-CN" altLang="en-US" sz="1000"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以下无内容</a:t>
            </a:r>
            <a:r>
              <a:rPr lang="zh-CN" altLang="en-US" sz="1000">
                <a:latin typeface="Calibri" panose="020F0502020204030204" pitchFamily="34" charset="0"/>
                <a:ea typeface="宋体" panose="02010600030101010101" pitchFamily="2" charset="-122"/>
              </a:rPr>
              <a:t>）</a:t>
            </a:r>
            <a:endParaRPr lang="zh-CN" altLang="en-US" sz="10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文本框 2">
            <a:hlinkClick r:id="rId2" action="ppaction://hlinksldjump"/>
          </p:cNvPr>
          <p:cNvSpPr txBox="1"/>
          <p:nvPr/>
        </p:nvSpPr>
        <p:spPr>
          <a:xfrm>
            <a:off x="295275" y="161925"/>
            <a:ext cx="2925763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noProof="1">
                <a:solidFill>
                  <a:schemeClr val="accent4"/>
                </a:solidFill>
                <a:latin typeface="方正北魏楷书简体" panose="03000509000000000000" charset="-122"/>
                <a:ea typeface="方正北魏楷书简体" panose="03000509000000000000" charset="-122"/>
                <a:cs typeface="+mn-cs"/>
                <a:sym typeface="+mn-ea"/>
              </a:rPr>
              <a:t>发展党员全程纪实表</a:t>
            </a:r>
            <a:endParaRPr lang="zh-CN" altLang="en-US" sz="2400" noProof="1">
              <a:solidFill>
                <a:schemeClr val="accent4"/>
              </a:solidFill>
              <a:latin typeface="方正北魏楷书简体" panose="03000509000000000000" charset="-122"/>
              <a:ea typeface="方正北魏楷书简体" panose="03000509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5057" name="图片 56" descr="img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5625" y="719138"/>
            <a:ext cx="3121025" cy="4500562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5058" name="文本框 57"/>
          <p:cNvSpPr txBox="1"/>
          <p:nvPr/>
        </p:nvSpPr>
        <p:spPr>
          <a:xfrm>
            <a:off x="2932113" y="1135063"/>
            <a:ext cx="1658937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根据实际情况填写，没有的话填无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5059" name="文本框 58"/>
          <p:cNvSpPr txBox="1"/>
          <p:nvPr/>
        </p:nvSpPr>
        <p:spPr>
          <a:xfrm>
            <a:off x="3363913" y="1746250"/>
            <a:ext cx="457200" cy="2762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无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5060" name="文本框 59"/>
          <p:cNvSpPr txBox="1"/>
          <p:nvPr/>
        </p:nvSpPr>
        <p:spPr>
          <a:xfrm>
            <a:off x="3363913" y="2241550"/>
            <a:ext cx="457200" cy="2762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无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5061" name="文本框 60"/>
          <p:cNvSpPr txBox="1"/>
          <p:nvPr/>
        </p:nvSpPr>
        <p:spPr>
          <a:xfrm>
            <a:off x="3078163" y="2771775"/>
            <a:ext cx="439737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年</a:t>
            </a:r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endParaRPr lang="zh-CN" altLang="en-US" sz="5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5062" name="文本框 61"/>
          <p:cNvSpPr txBox="1"/>
          <p:nvPr/>
        </p:nvSpPr>
        <p:spPr>
          <a:xfrm>
            <a:off x="3078163" y="3757613"/>
            <a:ext cx="439737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年</a:t>
            </a:r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endParaRPr lang="zh-CN" altLang="en-US" sz="5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5063" name="文本框 62"/>
          <p:cNvSpPr txBox="1"/>
          <p:nvPr/>
        </p:nvSpPr>
        <p:spPr>
          <a:xfrm>
            <a:off x="292100" y="2139950"/>
            <a:ext cx="1441450" cy="508000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政治面貌分为：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   群众、团员、预备党员、党员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5064" name="文本框 63"/>
          <p:cNvSpPr txBox="1"/>
          <p:nvPr/>
        </p:nvSpPr>
        <p:spPr>
          <a:xfrm>
            <a:off x="290513" y="2697163"/>
            <a:ext cx="1443037" cy="922337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家庭主要成员关系分为：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   父子、父女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   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母子、母女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   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兄妹、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姐妹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   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兄弟、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姐弟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   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夫妻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5065" name="文本框 64"/>
          <p:cNvSpPr txBox="1"/>
          <p:nvPr/>
        </p:nvSpPr>
        <p:spPr>
          <a:xfrm>
            <a:off x="290513" y="3676650"/>
            <a:ext cx="1443037" cy="644525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主要社会关系人员关系分为：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   叔侄、舅甥、姑侄、姨甥、祖孙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66" name="直接箭头连接符 65"/>
          <p:cNvCxnSpPr>
            <a:stCxn id="45063" idx="3"/>
          </p:cNvCxnSpPr>
          <p:nvPr/>
        </p:nvCxnSpPr>
        <p:spPr>
          <a:xfrm>
            <a:off x="1733550" y="2393950"/>
            <a:ext cx="1755775" cy="2079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箭头连接符 66"/>
          <p:cNvCxnSpPr>
            <a:stCxn id="45064" idx="3"/>
          </p:cNvCxnSpPr>
          <p:nvPr/>
        </p:nvCxnSpPr>
        <p:spPr>
          <a:xfrm flipV="1">
            <a:off x="1733550" y="2735263"/>
            <a:ext cx="927100" cy="4238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箭头连接符 67"/>
          <p:cNvCxnSpPr>
            <a:stCxn id="45065" idx="3"/>
          </p:cNvCxnSpPr>
          <p:nvPr/>
        </p:nvCxnSpPr>
        <p:spPr>
          <a:xfrm flipV="1">
            <a:off x="1733550" y="3849688"/>
            <a:ext cx="889000" cy="1492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69" name="图片 68" descr="img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863" y="719138"/>
            <a:ext cx="3192462" cy="4500562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5070" name="文本框 69"/>
          <p:cNvSpPr txBox="1"/>
          <p:nvPr/>
        </p:nvSpPr>
        <p:spPr>
          <a:xfrm>
            <a:off x="6565900" y="1250950"/>
            <a:ext cx="2105025" cy="2460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同入党申请书时间，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201X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年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9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日</a:t>
            </a:r>
            <a:endParaRPr lang="zh-CN" altLang="en-US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5071" name="文本框 70"/>
          <p:cNvSpPr txBox="1"/>
          <p:nvPr/>
        </p:nvSpPr>
        <p:spPr>
          <a:xfrm>
            <a:off x="6565900" y="1595438"/>
            <a:ext cx="2105025" cy="1984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7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中共郑州科技学院</a:t>
            </a:r>
            <a:r>
              <a:rPr lang="en-US" altLang="zh-CN" sz="7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XXXX</a:t>
            </a:r>
            <a:r>
              <a:rPr lang="zh-CN" altLang="en-US" sz="7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学院学生第一支部委员会</a:t>
            </a:r>
            <a:endParaRPr lang="zh-CN" altLang="en-US" sz="7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5072" name="文本框 71"/>
          <p:cNvSpPr txBox="1"/>
          <p:nvPr/>
        </p:nvSpPr>
        <p:spPr>
          <a:xfrm>
            <a:off x="6648450" y="1863725"/>
            <a:ext cx="558800" cy="2301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XXX</a:t>
            </a:r>
            <a:endParaRPr lang="en-US" altLang="zh-CN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5073" name="文本框 73"/>
          <p:cNvSpPr txBox="1"/>
          <p:nvPr/>
        </p:nvSpPr>
        <p:spPr>
          <a:xfrm>
            <a:off x="7637463" y="1863725"/>
            <a:ext cx="1033462" cy="2301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党支部书记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6724650" y="2224088"/>
            <a:ext cx="406400" cy="279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trike="noStrike" noProof="1">
                <a:solidFill>
                  <a:srgbClr val="FF0000"/>
                </a:solidFill>
              </a:rPr>
              <a:t>1</a:t>
            </a:r>
            <a:endParaRPr lang="en-US" altLang="zh-CN" strike="noStrike" noProof="1">
              <a:solidFill>
                <a:srgbClr val="FF0000"/>
              </a:solidFill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7824788" y="2224088"/>
            <a:ext cx="407988" cy="279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trike="noStrike" noProof="1">
                <a:solidFill>
                  <a:srgbClr val="FF0000"/>
                </a:solidFill>
              </a:rPr>
              <a:t>2</a:t>
            </a:r>
            <a:endParaRPr lang="en-US" altLang="zh-CN" strike="noStrike" noProof="1">
              <a:solidFill>
                <a:srgbClr val="FF0000"/>
              </a:solidFill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6305550" y="2798763"/>
            <a:ext cx="419100" cy="2952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trike="noStrike" noProof="1">
                <a:solidFill>
                  <a:srgbClr val="FF0000"/>
                </a:solidFill>
              </a:rPr>
              <a:t>3</a:t>
            </a:r>
            <a:endParaRPr lang="en-US" altLang="zh-CN" strike="noStrike" noProof="1">
              <a:solidFill>
                <a:srgbClr val="FF0000"/>
              </a:solidFill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6724650" y="4810125"/>
            <a:ext cx="406400" cy="279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trike="noStrike" noProof="1">
                <a:solidFill>
                  <a:srgbClr val="FF0000"/>
                </a:solidFill>
              </a:rPr>
              <a:t>4</a:t>
            </a:r>
            <a:endParaRPr lang="en-US" altLang="zh-CN" strike="noStrike" noProof="1">
              <a:solidFill>
                <a:srgbClr val="FF0000"/>
              </a:solidFill>
            </a:endParaRPr>
          </a:p>
        </p:txBody>
      </p:sp>
      <p:sp>
        <p:nvSpPr>
          <p:cNvPr id="80" name="椭圆 79"/>
          <p:cNvSpPr/>
          <p:nvPr/>
        </p:nvSpPr>
        <p:spPr>
          <a:xfrm>
            <a:off x="8132763" y="4703763"/>
            <a:ext cx="407988" cy="279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trike="noStrike" noProof="1">
                <a:solidFill>
                  <a:srgbClr val="FF0000"/>
                </a:solidFill>
              </a:rPr>
              <a:t>5</a:t>
            </a:r>
            <a:endParaRPr lang="en-US" altLang="zh-CN" strike="noStrike" noProof="1">
              <a:solidFill>
                <a:srgbClr val="FF0000"/>
              </a:solidFill>
            </a:endParaRPr>
          </a:p>
        </p:txBody>
      </p:sp>
      <p:sp>
        <p:nvSpPr>
          <p:cNvPr id="38935" name="文本框 80"/>
          <p:cNvSpPr txBox="1"/>
          <p:nvPr/>
        </p:nvSpPr>
        <p:spPr>
          <a:xfrm>
            <a:off x="6211888" y="2846388"/>
            <a:ext cx="2459038" cy="19907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               1.</a:t>
            </a:r>
            <a:r>
              <a:rPr lang="zh-CN" altLang="en-US"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从入党申请书时间开始算，往后一个月内，在这一个月期间的任一一个工作日；</a:t>
            </a:r>
            <a:endParaRPr lang="zh-CN" altLang="en-US" sz="950" noProof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2.</a:t>
            </a:r>
            <a:r>
              <a:rPr lang="zh-CN" altLang="en-US"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党支部所在学院的任一教室、会议室、办公室的门牌号，如：科西</a:t>
            </a:r>
            <a:r>
              <a:rPr lang="en-US" altLang="zh-CN"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521</a:t>
            </a:r>
            <a:r>
              <a:rPr lang="zh-CN" altLang="en-US"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，科东</a:t>
            </a:r>
            <a:r>
              <a:rPr lang="en-US" altLang="zh-CN"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306</a:t>
            </a:r>
            <a:r>
              <a:rPr lang="zh-CN" altLang="en-US"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等；</a:t>
            </a:r>
            <a:endParaRPr lang="zh-CN" altLang="en-US" sz="950" noProof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3.</a:t>
            </a:r>
            <a:r>
              <a:rPr lang="zh-CN" altLang="en-US"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通过</a:t>
            </a:r>
            <a:r>
              <a:rPr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认真了解和</a:t>
            </a:r>
            <a:r>
              <a:rPr lang="zh-CN"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摸</a:t>
            </a:r>
            <a:r>
              <a:rPr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清被谈话人对党的认识和入党动机，政治历史、思想品质、现实表现、家庭成员和联系密切的主要社会关系等情况</a:t>
            </a:r>
            <a:r>
              <a:rPr lang="zh-CN"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，该同志入党动机端正，表象良好，可以接收其入党申请</a:t>
            </a:r>
            <a:r>
              <a:rPr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。</a:t>
            </a:r>
            <a:endParaRPr sz="950" noProof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4.</a:t>
            </a:r>
            <a:r>
              <a:rPr lang="zh-CN" altLang="en-US"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谈话人签名或盖章，以后所有该谈话人的签名或盖章必须保持一致。</a:t>
            </a:r>
            <a:endParaRPr lang="zh-CN" altLang="en-US" sz="950" noProof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5.</a:t>
            </a:r>
            <a:r>
              <a:rPr lang="zh-CN" altLang="en-US"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同上面的谈话时间。</a:t>
            </a:r>
            <a:endParaRPr lang="zh-CN" altLang="en-US" sz="950" noProof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5080" name="文本框 4">
            <a:hlinkClick r:id="rId3" action="ppaction://hlinksldjump"/>
          </p:cNvPr>
          <p:cNvSpPr txBox="1"/>
          <p:nvPr/>
        </p:nvSpPr>
        <p:spPr>
          <a:xfrm>
            <a:off x="295275" y="161925"/>
            <a:ext cx="29257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400">
                <a:solidFill>
                  <a:srgbClr val="FF0000"/>
                </a:solidFill>
                <a:latin typeface="方正北魏楷书简体" panose="03000509000000000000" charset="-122"/>
                <a:ea typeface="方正北魏楷书简体" panose="03000509000000000000" charset="-122"/>
                <a:sym typeface="宋体" panose="02010600030101010101" pitchFamily="2" charset="-122"/>
              </a:rPr>
              <a:t>发展党员全程纪实表</a:t>
            </a:r>
            <a:endParaRPr lang="zh-CN" altLang="en-US" sz="2400">
              <a:solidFill>
                <a:srgbClr val="FF0000"/>
              </a:solidFill>
              <a:latin typeface="方正北魏楷书简体" panose="03000509000000000000" charset="-122"/>
              <a:ea typeface="方正北魏楷书简体" panose="03000509000000000000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7105" name="图片 9" descr="img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758825"/>
            <a:ext cx="3201988" cy="4500563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7106" name="图片 10" descr="img8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763" y="758825"/>
            <a:ext cx="3138487" cy="4500563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7107" name="文本框 1">
            <a:hlinkClick r:id="rId3" action="ppaction://hlinksldjump"/>
          </p:cNvPr>
          <p:cNvSpPr txBox="1"/>
          <p:nvPr/>
        </p:nvSpPr>
        <p:spPr>
          <a:xfrm>
            <a:off x="295275" y="161925"/>
            <a:ext cx="29257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400">
                <a:solidFill>
                  <a:srgbClr val="FF0000"/>
                </a:solidFill>
                <a:latin typeface="方正北魏楷书简体" panose="03000509000000000000" charset="-122"/>
                <a:ea typeface="方正北魏楷书简体" panose="03000509000000000000" charset="-122"/>
                <a:sym typeface="宋体" panose="02010600030101010101" pitchFamily="2" charset="-122"/>
              </a:rPr>
              <a:t>发展党员全程纪实表</a:t>
            </a:r>
            <a:endParaRPr lang="zh-CN" altLang="en-US" sz="2400">
              <a:solidFill>
                <a:srgbClr val="FF0000"/>
              </a:solidFill>
              <a:latin typeface="方正北魏楷书简体" panose="03000509000000000000" charset="-122"/>
              <a:ea typeface="方正北魏楷书简体" panose="03000509000000000000" charset="-122"/>
              <a:sym typeface="宋体" panose="02010600030101010101" pitchFamily="2" charset="-122"/>
            </a:endParaRPr>
          </a:p>
        </p:txBody>
      </p:sp>
      <p:sp>
        <p:nvSpPr>
          <p:cNvPr id="47108" name="文本框 10"/>
          <p:cNvSpPr txBox="1"/>
          <p:nvPr/>
        </p:nvSpPr>
        <p:spPr>
          <a:xfrm>
            <a:off x="3384550" y="819150"/>
            <a:ext cx="2335213" cy="3784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注意事项：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1.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党员推荐人数应为支部党员总数一半以上；百分比应＞</a:t>
            </a:r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50%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；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2.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推优群团组织名称应为全称，如：共青团郑州科技学院土木建筑工程学院总支部委员会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3.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会议时间格式为：</a:t>
            </a:r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2019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年</a:t>
            </a:r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03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12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日；应到会人数根据会议召开范围实际情况填写，为支委会或支部大会总人数；实到会人数应在应到会人数三分之二以上；且与党员推荐为入党积极分子中的支部数据保持一致。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4.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讨论结果模板：经支委会（支部大会）讨论，对推荐该同志为入党积极分子的党员、群团组织进行认真的了解，一致认为</a:t>
            </a:r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***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同志思想觉悟高，积极参加各项校园活动，乐于助人，品德优秀，同意确定其为入党积极分子。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 flipV="1">
            <a:off x="2979738" y="1150938"/>
            <a:ext cx="533400" cy="373063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 flipV="1">
            <a:off x="2908300" y="1501775"/>
            <a:ext cx="581025" cy="347663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V="1">
            <a:off x="2943225" y="2125663"/>
            <a:ext cx="531813" cy="49213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>
            <a:off x="2854325" y="2789238"/>
            <a:ext cx="604838" cy="4953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7113" name="文本框 6"/>
          <p:cNvSpPr txBox="1"/>
          <p:nvPr/>
        </p:nvSpPr>
        <p:spPr>
          <a:xfrm>
            <a:off x="1203325" y="2416175"/>
            <a:ext cx="1485900" cy="6461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5.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党支部名称手写全称，并盖章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6.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党支部书记签字或盖章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7.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时间同会议时间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 flipV="1">
            <a:off x="1211263" y="2530475"/>
            <a:ext cx="76200" cy="6699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1727200" y="2789238"/>
            <a:ext cx="76200" cy="6699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 flipV="1">
            <a:off x="2155825" y="2986088"/>
            <a:ext cx="400050" cy="4730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7117" name="文本框 11"/>
          <p:cNvSpPr txBox="1"/>
          <p:nvPr/>
        </p:nvSpPr>
        <p:spPr>
          <a:xfrm>
            <a:off x="1230313" y="3824288"/>
            <a:ext cx="1624012" cy="9223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8.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公示期为</a:t>
            </a:r>
            <a:r>
              <a:rPr lang="en-US" altLang="zh-CN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7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天，从支委会确定以后即可开始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9.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公示结果：公示期间，未收到党员和群众反映的问题。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10.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落款时间为公示结束后时间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H="1">
            <a:off x="1417638" y="3673475"/>
            <a:ext cx="709613" cy="179388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7119" name="文本框 13"/>
          <p:cNvSpPr txBox="1"/>
          <p:nvPr/>
        </p:nvSpPr>
        <p:spPr>
          <a:xfrm>
            <a:off x="6427788" y="1006475"/>
            <a:ext cx="2182812" cy="9223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1.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总支部审批情况：经总支部委员会讨论，对党支部提出的入党积极分子讨论结果进行审查，同意支部意见。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2.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总支部名称手写全称，并盖章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3.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总支部书记签字或盖章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4.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时间为公示后审批时间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7120" name="文本框 14"/>
          <p:cNvSpPr txBox="1"/>
          <p:nvPr/>
        </p:nvSpPr>
        <p:spPr>
          <a:xfrm>
            <a:off x="6743700" y="2416175"/>
            <a:ext cx="1866900" cy="3381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8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20**</a:t>
            </a:r>
            <a:r>
              <a:rPr lang="zh-CN" altLang="en-US" sz="8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年</a:t>
            </a:r>
            <a:r>
              <a:rPr lang="en-US" altLang="zh-CN" sz="8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0*</a:t>
            </a:r>
            <a:r>
              <a:rPr lang="zh-CN" altLang="en-US" sz="8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r>
              <a:rPr lang="en-US" altLang="zh-CN" sz="8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0*</a:t>
            </a:r>
            <a:r>
              <a:rPr lang="zh-CN" altLang="en-US" sz="8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日（时间为总支部审批时间之后）</a:t>
            </a:r>
            <a:endParaRPr lang="zh-CN" altLang="en-US" sz="8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7121" name="文本框 15"/>
          <p:cNvSpPr txBox="1"/>
          <p:nvPr/>
        </p:nvSpPr>
        <p:spPr>
          <a:xfrm>
            <a:off x="6623050" y="2754313"/>
            <a:ext cx="2108200" cy="11985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1.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党委备案意见：经过认真审查该同志申请入党材料，听取支部汇报，该同志条件具备、手续完备，同意确定其为入党积极分子。</a:t>
            </a:r>
            <a:endParaRPr lang="zh-CN" altLang="en-US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2.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党委名称手写全称，并盖章</a:t>
            </a:r>
            <a:endParaRPr lang="zh-CN" altLang="en-US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3.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党委书记签字或盖章</a:t>
            </a:r>
            <a:endParaRPr lang="zh-CN" altLang="en-US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4.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时间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为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实际上报备案时间</a:t>
            </a:r>
            <a:endParaRPr lang="zh-CN" altLang="en-US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7122" name="文本框 16"/>
          <p:cNvSpPr txBox="1"/>
          <p:nvPr/>
        </p:nvSpPr>
        <p:spPr>
          <a:xfrm>
            <a:off x="3384550" y="4618038"/>
            <a:ext cx="2335213" cy="6461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填写两名负责培养人，同入党积极分子培养考察登记表，一般从入党积极分子推荐人中指定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 flipH="1">
            <a:off x="5594350" y="4524375"/>
            <a:ext cx="555625" cy="3143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9153" name="图片 2" descr="img1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938" y="741363"/>
            <a:ext cx="3114675" cy="4498975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9154" name="图片 3" descr="img1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75" y="741363"/>
            <a:ext cx="3070225" cy="4498975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9155" name="文本框 1">
            <a:hlinkClick r:id="rId3" action="ppaction://hlinksldjump"/>
          </p:cNvPr>
          <p:cNvSpPr txBox="1"/>
          <p:nvPr/>
        </p:nvSpPr>
        <p:spPr>
          <a:xfrm>
            <a:off x="295275" y="161925"/>
            <a:ext cx="29257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400">
                <a:solidFill>
                  <a:srgbClr val="FF0000"/>
                </a:solidFill>
                <a:latin typeface="方正北魏楷书简体" panose="03000509000000000000" charset="-122"/>
                <a:ea typeface="方正北魏楷书简体" panose="03000509000000000000" charset="-122"/>
                <a:sym typeface="宋体" panose="02010600030101010101" pitchFamily="2" charset="-122"/>
              </a:rPr>
              <a:t>发展党员全程纪实表</a:t>
            </a:r>
            <a:endParaRPr lang="zh-CN" altLang="en-US" sz="2400">
              <a:solidFill>
                <a:srgbClr val="FF0000"/>
              </a:solidFill>
              <a:latin typeface="方正北魏楷书简体" panose="03000509000000000000" charset="-122"/>
              <a:ea typeface="方正北魏楷书简体" panose="03000509000000000000" charset="-122"/>
              <a:sym typeface="宋体" panose="02010600030101010101" pitchFamily="2" charset="-122"/>
            </a:endParaRPr>
          </a:p>
        </p:txBody>
      </p:sp>
      <p:sp>
        <p:nvSpPr>
          <p:cNvPr id="49156" name="文本框 2"/>
          <p:cNvSpPr txBox="1"/>
          <p:nvPr/>
        </p:nvSpPr>
        <p:spPr>
          <a:xfrm>
            <a:off x="3741738" y="784225"/>
            <a:ext cx="1973262" cy="1384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1.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培养教育考察时间，每半年填写一次，从支部确定入党积极分子当天开始。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2.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内容根据实际情况进行填写，可以每类按时间先后依次填写。内容要包括开展时间。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 flipH="1" flipV="1">
            <a:off x="3116263" y="960438"/>
            <a:ext cx="617538" cy="7938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H="1">
            <a:off x="3238500" y="1476375"/>
            <a:ext cx="614363" cy="1778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9159" name="文本框 5"/>
          <p:cNvSpPr txBox="1"/>
          <p:nvPr/>
        </p:nvSpPr>
        <p:spPr>
          <a:xfrm>
            <a:off x="6505575" y="854075"/>
            <a:ext cx="2203450" cy="10144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针对入党积极分子教育培养期间的表现，提出意见。签名：两个培养人都要签字，意见笔迹同签名第一人笔迹。落款时间为前半年结束时最后一天。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9160" name="文本框 6"/>
          <p:cNvSpPr txBox="1"/>
          <p:nvPr/>
        </p:nvSpPr>
        <p:spPr>
          <a:xfrm>
            <a:off x="6505575" y="2603500"/>
            <a:ext cx="2203450" cy="2762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同上。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9161" name="文本框 7"/>
          <p:cNvSpPr txBox="1"/>
          <p:nvPr/>
        </p:nvSpPr>
        <p:spPr>
          <a:xfrm>
            <a:off x="6505575" y="3973513"/>
            <a:ext cx="2203450" cy="2746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同上。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9162" name="文本框 1"/>
          <p:cNvSpPr txBox="1"/>
          <p:nvPr/>
        </p:nvSpPr>
        <p:spPr>
          <a:xfrm>
            <a:off x="1120775" y="1212850"/>
            <a:ext cx="2117725" cy="7064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Calibri" panose="020F0502020204030204" pitchFamily="34" charset="0"/>
                <a:ea typeface="宋体" panose="02010600030101010101" pitchFamily="2" charset="-122"/>
              </a:rPr>
              <a:t>各党支部要经常组织入党积极分子学习党的基本知识，结合形势和各单位具体情况，组织上好党课，并逐次记录好时间、内容等。</a:t>
            </a:r>
            <a:endParaRPr lang="zh-CN" altLang="en-US" sz="10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9163" name="文本框 6"/>
          <p:cNvSpPr txBox="1"/>
          <p:nvPr/>
        </p:nvSpPr>
        <p:spPr>
          <a:xfrm>
            <a:off x="1047750" y="2298700"/>
            <a:ext cx="2305050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t>各党支部要经常组织入党积极分子参加党内的有关活动，并逐次记录好时间、内容等。</a:t>
            </a:r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9164" name="文本框 7"/>
          <p:cNvSpPr txBox="1"/>
          <p:nvPr/>
        </p:nvSpPr>
        <p:spPr>
          <a:xfrm>
            <a:off x="1120775" y="4559300"/>
            <a:ext cx="2303463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9165" name="文本框 8"/>
          <p:cNvSpPr txBox="1"/>
          <p:nvPr/>
        </p:nvSpPr>
        <p:spPr>
          <a:xfrm>
            <a:off x="1001713" y="3233738"/>
            <a:ext cx="2397125" cy="10144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t>  党组织要有意识、有针对性的给入党积极分子分配一定的任务，负责某项具体工作，增加锻炼和同群众接触的机会等，并认真记录时间、形式、内容、效果等。</a:t>
            </a:r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9166" name="文本框 9"/>
          <p:cNvSpPr txBox="1"/>
          <p:nvPr/>
        </p:nvSpPr>
        <p:spPr>
          <a:xfrm>
            <a:off x="963613" y="4225925"/>
            <a:ext cx="2540000" cy="10144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Calibri" panose="020F0502020204030204" pitchFamily="34" charset="0"/>
                <a:ea typeface="宋体" panose="02010600030101010101" pitchFamily="2" charset="-122"/>
              </a:rPr>
              <a:t>培养人每季度要找入党积极分子谈话一次，党支部每半年对入党积极分子进行一次考察。要加强党的基本知识教育，帮助他们提高对党的认识，端正入党动机，要了解他们在实际工作中的情况，是否起到了模范带头作用。</a:t>
            </a:r>
            <a:endParaRPr lang="zh-CN" altLang="en-US" sz="10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0177" name="图片 2" descr="img1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4788" y="766763"/>
            <a:ext cx="3132137" cy="4500562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0178" name="图片 3" descr="img1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375" y="766763"/>
            <a:ext cx="3162300" cy="4500562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0179" name="文本框 2">
            <a:hlinkClick r:id="rId3" action="ppaction://hlinksldjump"/>
          </p:cNvPr>
          <p:cNvSpPr txBox="1"/>
          <p:nvPr/>
        </p:nvSpPr>
        <p:spPr>
          <a:xfrm>
            <a:off x="295275" y="161925"/>
            <a:ext cx="29257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400">
                <a:solidFill>
                  <a:srgbClr val="FF0000"/>
                </a:solidFill>
                <a:latin typeface="方正北魏楷书简体" panose="03000509000000000000" charset="-122"/>
                <a:ea typeface="方正北魏楷书简体" panose="03000509000000000000" charset="-122"/>
                <a:sym typeface="宋体" panose="02010600030101010101" pitchFamily="2" charset="-122"/>
              </a:rPr>
              <a:t>发展党员全程纪实表</a:t>
            </a:r>
            <a:endParaRPr lang="zh-CN" altLang="en-US" sz="2400">
              <a:solidFill>
                <a:srgbClr val="FF0000"/>
              </a:solidFill>
              <a:latin typeface="方正北魏楷书简体" panose="03000509000000000000" charset="-122"/>
              <a:ea typeface="方正北魏楷书简体" panose="03000509000000000000" charset="-122"/>
              <a:sym typeface="宋体" panose="02010600030101010101" pitchFamily="2" charset="-122"/>
            </a:endParaRPr>
          </a:p>
        </p:txBody>
      </p:sp>
      <p:sp>
        <p:nvSpPr>
          <p:cNvPr id="50180" name="文本框 1"/>
          <p:cNvSpPr txBox="1"/>
          <p:nvPr/>
        </p:nvSpPr>
        <p:spPr>
          <a:xfrm>
            <a:off x="3694113" y="949325"/>
            <a:ext cx="1973262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1.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培养教育考察时间，每半年填写一次，本次接前半年时间。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2.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内容根据实际情况进行填写，可以每类按时间进度依次填写。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 flipH="1" flipV="1">
            <a:off x="3068638" y="1123950"/>
            <a:ext cx="617538" cy="7938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H="1">
            <a:off x="3190875" y="1639888"/>
            <a:ext cx="614363" cy="1778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0183" name="文本框 5"/>
          <p:cNvSpPr txBox="1"/>
          <p:nvPr/>
        </p:nvSpPr>
        <p:spPr>
          <a:xfrm>
            <a:off x="6457950" y="1017588"/>
            <a:ext cx="2203450" cy="10144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针对入党积极分子教育培养期间的表现，提出意见。签名：两个培养人都要签字，意见笔迹同签名第一人笔迹。落款时间为后半年结束时最后一天。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0184" name="文本框 6"/>
          <p:cNvSpPr txBox="1"/>
          <p:nvPr/>
        </p:nvSpPr>
        <p:spPr>
          <a:xfrm>
            <a:off x="6457950" y="2768600"/>
            <a:ext cx="2203450" cy="2762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同上。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0185" name="文本框 7"/>
          <p:cNvSpPr txBox="1"/>
          <p:nvPr/>
        </p:nvSpPr>
        <p:spPr>
          <a:xfrm>
            <a:off x="6457950" y="4137025"/>
            <a:ext cx="2203450" cy="2762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同上。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0186" name="文本框 1"/>
          <p:cNvSpPr txBox="1"/>
          <p:nvPr/>
        </p:nvSpPr>
        <p:spPr>
          <a:xfrm>
            <a:off x="963613" y="1441450"/>
            <a:ext cx="2119312" cy="7064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Calibri" panose="020F0502020204030204" pitchFamily="34" charset="0"/>
                <a:ea typeface="宋体" panose="02010600030101010101" pitchFamily="2" charset="-122"/>
              </a:rPr>
              <a:t>各党支部要经常组织入党积极分子学习党的基本知识，结合形势和各单位具体情况，组织上好党课，并逐次记录好时间、内容等。</a:t>
            </a:r>
            <a:endParaRPr lang="zh-CN" altLang="en-US" sz="10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0187" name="文本框 6"/>
          <p:cNvSpPr txBox="1"/>
          <p:nvPr/>
        </p:nvSpPr>
        <p:spPr>
          <a:xfrm>
            <a:off x="963613" y="2400300"/>
            <a:ext cx="2303462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t>各党支部要经常组织入党积极分子参加党内的有关活动，并逐次记录好时间、内容等。</a:t>
            </a:r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0188" name="文本框 7"/>
          <p:cNvSpPr txBox="1"/>
          <p:nvPr/>
        </p:nvSpPr>
        <p:spPr>
          <a:xfrm>
            <a:off x="1120775" y="4559300"/>
            <a:ext cx="2303463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0189" name="文本框 8"/>
          <p:cNvSpPr txBox="1"/>
          <p:nvPr/>
        </p:nvSpPr>
        <p:spPr>
          <a:xfrm>
            <a:off x="917575" y="3276600"/>
            <a:ext cx="2397125" cy="8604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Calibri" panose="020F0502020204030204" pitchFamily="34" charset="0"/>
                <a:ea typeface="宋体" panose="02010600030101010101" pitchFamily="2" charset="-122"/>
              </a:rPr>
              <a:t>  党组织要有意识、有针对性的给入党积极分子分配一定的任务，负责某项具体工作，增加锻炼和同群众接触的机会等，并认真记录时间、形式、内容、效果等。</a:t>
            </a:r>
            <a:endParaRPr lang="zh-CN" altLang="en-US" sz="10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0190" name="文本框 9"/>
          <p:cNvSpPr txBox="1"/>
          <p:nvPr/>
        </p:nvSpPr>
        <p:spPr>
          <a:xfrm>
            <a:off x="917575" y="4137025"/>
            <a:ext cx="2540000" cy="10144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Calibri" panose="020F0502020204030204" pitchFamily="34" charset="0"/>
                <a:ea typeface="宋体" panose="02010600030101010101" pitchFamily="2" charset="-122"/>
              </a:rPr>
              <a:t>培养人每季度要找入党积极分子谈话一次，党支部每半年对入党积极分子进行一次考察。要加强党的基本知识教育，帮助他们提高对党的认识，端正入党动机，要了解他们在实际工作中的情况，是否起到了模范带头作用。</a:t>
            </a:r>
            <a:endParaRPr lang="zh-CN" altLang="en-US" sz="10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01" name="图片 2" descr="img1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850" y="746125"/>
            <a:ext cx="3190875" cy="4500563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1202" name="图片 3" descr="img1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746125"/>
            <a:ext cx="3136900" cy="4500563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1203" name="文本框 1">
            <a:hlinkClick r:id="rId3" action="ppaction://hlinksldjump"/>
          </p:cNvPr>
          <p:cNvSpPr txBox="1"/>
          <p:nvPr/>
        </p:nvSpPr>
        <p:spPr>
          <a:xfrm>
            <a:off x="295275" y="161925"/>
            <a:ext cx="29257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400">
                <a:solidFill>
                  <a:srgbClr val="FF0000"/>
                </a:solidFill>
                <a:latin typeface="方正北魏楷书简体" panose="03000509000000000000" charset="-122"/>
                <a:ea typeface="方正北魏楷书简体" panose="03000509000000000000" charset="-122"/>
                <a:sym typeface="宋体" panose="02010600030101010101" pitchFamily="2" charset="-122"/>
              </a:rPr>
              <a:t>发展党员全程纪实表</a:t>
            </a:r>
            <a:endParaRPr lang="zh-CN" altLang="en-US" sz="2400">
              <a:solidFill>
                <a:srgbClr val="FF0000"/>
              </a:solidFill>
              <a:latin typeface="方正北魏楷书简体" panose="03000509000000000000" charset="-122"/>
              <a:ea typeface="方正北魏楷书简体" panose="03000509000000000000" charset="-122"/>
              <a:sym typeface="宋体" panose="02010600030101010101" pitchFamily="2" charset="-122"/>
            </a:endParaRPr>
          </a:p>
        </p:txBody>
      </p:sp>
      <p:sp>
        <p:nvSpPr>
          <p:cNvPr id="51204" name="文本框 11"/>
          <p:cNvSpPr txBox="1"/>
          <p:nvPr/>
        </p:nvSpPr>
        <p:spPr>
          <a:xfrm>
            <a:off x="6888163" y="1273175"/>
            <a:ext cx="1622425" cy="9223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8.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公示期为</a:t>
            </a:r>
            <a:r>
              <a:rPr lang="en-US" altLang="zh-CN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5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天，从支委会确定发展对象以后即可开始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9.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公示结果：公示期间，未收到党员和群众反映的问题。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10.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落款时间为公示结束后时间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1205" name="文本框 2"/>
          <p:cNvSpPr txBox="1"/>
          <p:nvPr/>
        </p:nvSpPr>
        <p:spPr>
          <a:xfrm>
            <a:off x="3589338" y="863600"/>
            <a:ext cx="2108200" cy="39385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1.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评议时间：距离确定入党积极分子满一年以后（少一天都不可以）</a:t>
            </a:r>
            <a:endParaRPr lang="zh-CN" altLang="en-US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2.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参加评议党员人数在支部正式党员人数的半数以上；</a:t>
            </a:r>
            <a:endParaRPr lang="zh-CN" altLang="en-US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3.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参加评议群众人数在参加评议的党员人数三分之二以上；</a:t>
            </a:r>
            <a:endParaRPr lang="zh-CN" altLang="en-US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4.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根据评议票数填写评议结果，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“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差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”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票占总票数的五分之一及以上，不能继续发展。</a:t>
            </a:r>
            <a:endParaRPr lang="zh-CN" altLang="en-US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5.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培养联系人意见：</a:t>
            </a:r>
            <a:r>
              <a:rPr lang="zh-CN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结合教育培养期间的表现，同意推荐XXX同志为发展对象。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（落款时间在评议时间之后或同一天）</a:t>
            </a:r>
            <a:endParaRPr lang="zh-CN" altLang="en-US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6.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党小组意见：经党小组研究，一致同意（或X人同意，X人反对）推荐XXX同志为发展对象。。</a:t>
            </a:r>
            <a:endParaRPr lang="zh-CN" altLang="en-US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7.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支委会会议时间根据实际召开时间填写，应在公示之前；应到会人数根据会议类型填写，实到会人数应在应到会人数三分之二以上；讨论结果：根据培养联系人、党小组意见，结合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XXX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同志日常表现等，该同志思想觉悟高，积极参加各项活动，成绩优异，乐于奉献，同意确定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XXX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同志为发展对象。</a:t>
            </a:r>
            <a:endParaRPr lang="zh-CN" altLang="en-US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1206" name="文本框 3"/>
          <p:cNvSpPr txBox="1"/>
          <p:nvPr/>
        </p:nvSpPr>
        <p:spPr>
          <a:xfrm>
            <a:off x="6921500" y="2540000"/>
            <a:ext cx="1706563" cy="2460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公示结束后立即上报备案</a:t>
            </a:r>
            <a:endParaRPr lang="zh-CN" altLang="en-US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1207" name="文本框 5"/>
          <p:cNvSpPr txBox="1"/>
          <p:nvPr/>
        </p:nvSpPr>
        <p:spPr>
          <a:xfrm>
            <a:off x="6751638" y="2901950"/>
            <a:ext cx="2046287" cy="828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经认真审查该同志材料，听取支部意见，该同志条件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具备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、手续完备，确定其为发展对象。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1208" name="文本框 6"/>
          <p:cNvSpPr txBox="1"/>
          <p:nvPr/>
        </p:nvSpPr>
        <p:spPr>
          <a:xfrm>
            <a:off x="6888163" y="4622800"/>
            <a:ext cx="2046287" cy="520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建议与负责培养人一致，也可以另行指派</a:t>
            </a:r>
            <a:endParaRPr lang="zh-CN" altLang="en-US" sz="14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2225" name="图片 2" descr="img17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725" y="795338"/>
            <a:ext cx="3467100" cy="4498975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2226" name="图片 3" descr="img1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225" y="795338"/>
            <a:ext cx="3097213" cy="4498975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2227" name="文本框 1">
            <a:hlinkClick r:id="rId3" action="ppaction://hlinksldjump"/>
          </p:cNvPr>
          <p:cNvSpPr txBox="1"/>
          <p:nvPr/>
        </p:nvSpPr>
        <p:spPr>
          <a:xfrm>
            <a:off x="295275" y="161925"/>
            <a:ext cx="29257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400">
                <a:solidFill>
                  <a:srgbClr val="FF0000"/>
                </a:solidFill>
                <a:latin typeface="方正北魏楷书简体" panose="03000509000000000000" charset="-122"/>
                <a:ea typeface="方正北魏楷书简体" panose="03000509000000000000" charset="-122"/>
                <a:sym typeface="宋体" panose="02010600030101010101" pitchFamily="2" charset="-122"/>
              </a:rPr>
              <a:t>发展党员全程纪实表</a:t>
            </a:r>
            <a:endParaRPr lang="zh-CN" altLang="en-US" sz="2400">
              <a:solidFill>
                <a:srgbClr val="FF0000"/>
              </a:solidFill>
              <a:latin typeface="方正北魏楷书简体" panose="03000509000000000000" charset="-122"/>
              <a:ea typeface="方正北魏楷书简体" panose="03000509000000000000" charset="-122"/>
              <a:sym typeface="宋体" panose="02010600030101010101" pitchFamily="2" charset="-122"/>
            </a:endParaRPr>
          </a:p>
        </p:txBody>
      </p:sp>
      <p:sp>
        <p:nvSpPr>
          <p:cNvPr id="52228" name="文本框 2"/>
          <p:cNvSpPr txBox="1"/>
          <p:nvPr/>
        </p:nvSpPr>
        <p:spPr>
          <a:xfrm>
            <a:off x="3679825" y="1192213"/>
            <a:ext cx="2047875" cy="19383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1.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审查人：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①党支部书记或组织委员；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②党总支组织委员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2.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政治审查的时间及方式：</a:t>
            </a:r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XXXX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年</a:t>
            </a:r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日开具政审外调函，由其家庭成员和主要社会关系的</a:t>
            </a:r>
            <a:r>
              <a:rPr lang="zh-CN" altLang="en-US" sz="1200" u="sng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户籍所在地或工作单位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党组织出具政审证明，并查阅相关档案进行针政治审查。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 flipH="1">
            <a:off x="2992438" y="1492250"/>
            <a:ext cx="719138" cy="603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H="1">
            <a:off x="3057525" y="1708150"/>
            <a:ext cx="715963" cy="115888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H="1">
            <a:off x="3057525" y="2130425"/>
            <a:ext cx="720725" cy="61913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2232" name="文本框 7"/>
          <p:cNvSpPr txBox="1"/>
          <p:nvPr/>
        </p:nvSpPr>
        <p:spPr>
          <a:xfrm>
            <a:off x="6350000" y="2814638"/>
            <a:ext cx="2359025" cy="8604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8.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该同志及其家庭成员和主要社会关系政治历史清白，无违法乱纪行为，没有参加过邪教组织，坚决拥护党的领导，其本人没有宗教信仰。综上所述，政审合格。</a:t>
            </a:r>
            <a:endParaRPr lang="zh-CN" altLang="en-US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2233" name="文本框 11"/>
          <p:cNvSpPr txBox="1"/>
          <p:nvPr/>
        </p:nvSpPr>
        <p:spPr>
          <a:xfrm>
            <a:off x="6350000" y="979488"/>
            <a:ext cx="2397125" cy="6461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其直系亲属</a:t>
            </a:r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***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、</a:t>
            </a:r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***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和主要社会关系</a:t>
            </a:r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***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，政治历史清白，无违法乱纪行为，没有参加过邪教组织。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2234" name="文本框 12"/>
          <p:cNvSpPr txBox="1"/>
          <p:nvPr/>
        </p:nvSpPr>
        <p:spPr>
          <a:xfrm>
            <a:off x="7127875" y="2130425"/>
            <a:ext cx="842963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无</a:t>
            </a:r>
            <a:endParaRPr lang="zh-CN" altLang="en-US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2235" name="文本框 13"/>
          <p:cNvSpPr txBox="1"/>
          <p:nvPr/>
        </p:nvSpPr>
        <p:spPr>
          <a:xfrm>
            <a:off x="1012825" y="4340225"/>
            <a:ext cx="2209800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该同志无违反乱纪和不遵守社会公德等情况。</a:t>
            </a:r>
            <a:endParaRPr lang="zh-CN" altLang="en-US" sz="14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2236" name="文本框 14"/>
          <p:cNvSpPr txBox="1"/>
          <p:nvPr/>
        </p:nvSpPr>
        <p:spPr>
          <a:xfrm>
            <a:off x="1022350" y="3581400"/>
            <a:ext cx="2295525" cy="520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该同志政治历史清白，</a:t>
            </a:r>
            <a:r>
              <a:rPr lang="zh-CN" altLang="en-US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没有参加过</a:t>
            </a:r>
            <a:r>
              <a:rPr lang="zh-CN" altLang="en-US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政治斗争。</a:t>
            </a:r>
            <a:endParaRPr lang="zh-CN" altLang="en-US" sz="14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2237" name="文本框 15"/>
          <p:cNvSpPr txBox="1"/>
          <p:nvPr/>
        </p:nvSpPr>
        <p:spPr>
          <a:xfrm>
            <a:off x="1022350" y="2490788"/>
            <a:ext cx="2273300" cy="7381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该同志坚决拥护并努力学习党的理论和路线方针政策，坚决拥护共产党领导。</a:t>
            </a:r>
            <a:endParaRPr lang="zh-CN" altLang="en-US" sz="14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2238" name="文本框 16"/>
          <p:cNvSpPr txBox="1"/>
          <p:nvPr/>
        </p:nvSpPr>
        <p:spPr>
          <a:xfrm>
            <a:off x="5918200" y="4402138"/>
            <a:ext cx="2828925" cy="7064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XXXX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年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日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-XX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日参加郑州科技学院党校组织的第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批发展对象培训班学习，总学时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学时，经考查考评考试，成绩合格，于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XXXX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年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日顺利结业。</a:t>
            </a:r>
            <a:endParaRPr lang="zh-CN" altLang="en-US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3249" name="图片 2" descr="img2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275" y="727075"/>
            <a:ext cx="3149600" cy="4500563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3250" name="图片 3" descr="img2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875" y="727075"/>
            <a:ext cx="3206750" cy="4500563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3251" name="文本框 1">
            <a:hlinkClick r:id="rId3" action="ppaction://hlinksldjump"/>
          </p:cNvPr>
          <p:cNvSpPr txBox="1"/>
          <p:nvPr/>
        </p:nvSpPr>
        <p:spPr>
          <a:xfrm>
            <a:off x="295275" y="161925"/>
            <a:ext cx="29257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400">
                <a:solidFill>
                  <a:srgbClr val="FF0000"/>
                </a:solidFill>
                <a:latin typeface="方正北魏楷书简体" panose="03000509000000000000" charset="-122"/>
                <a:ea typeface="方正北魏楷书简体" panose="03000509000000000000" charset="-122"/>
                <a:sym typeface="宋体" panose="02010600030101010101" pitchFamily="2" charset="-122"/>
              </a:rPr>
              <a:t>发展党员全程纪实表</a:t>
            </a:r>
            <a:endParaRPr lang="zh-CN" altLang="en-US" sz="2400">
              <a:solidFill>
                <a:srgbClr val="FF0000"/>
              </a:solidFill>
              <a:latin typeface="方正北魏楷书简体" panose="03000509000000000000" charset="-122"/>
              <a:ea typeface="方正北魏楷书简体" panose="03000509000000000000" charset="-122"/>
              <a:sym typeface="宋体" panose="02010600030101010101" pitchFamily="2" charset="-122"/>
            </a:endParaRPr>
          </a:p>
        </p:txBody>
      </p:sp>
      <p:sp>
        <p:nvSpPr>
          <p:cNvPr id="53252" name="文本框 2"/>
          <p:cNvSpPr txBox="1"/>
          <p:nvPr/>
        </p:nvSpPr>
        <p:spPr>
          <a:xfrm>
            <a:off x="863600" y="1336675"/>
            <a:ext cx="24574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经过征求党内外人士意见，结合其本人实际，查看党员档案，该同志符合发展党员程序，材料齐全，符合接收预备党员的条件。</a:t>
            </a:r>
            <a:endParaRPr lang="zh-CN" altLang="en-US" sz="8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3253" name="文本框 3"/>
          <p:cNvSpPr txBox="1"/>
          <p:nvPr/>
        </p:nvSpPr>
        <p:spPr>
          <a:xfrm>
            <a:off x="1192213" y="2347913"/>
            <a:ext cx="2128837" cy="552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查阅有关档案材料、找有关单位和人员了解情况，该同志无违法违纪等行为</a:t>
            </a:r>
            <a:endParaRPr lang="zh-CN" altLang="en-US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3254" name="文本框 4"/>
          <p:cNvSpPr txBox="1"/>
          <p:nvPr/>
        </p:nvSpPr>
        <p:spPr>
          <a:xfrm>
            <a:off x="1192213" y="2828925"/>
            <a:ext cx="2252662" cy="5064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该同志档案齐全，政审合格，程序规范，同意发放入党志愿书，同意支部召开党员大会，讨论接收该同志为中共预备党员。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3255" name="文本框 5"/>
          <p:cNvSpPr txBox="1"/>
          <p:nvPr/>
        </p:nvSpPr>
        <p:spPr>
          <a:xfrm>
            <a:off x="1252538" y="4383088"/>
            <a:ext cx="2132012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根据支部大会情况，结合党员自身表现，同意接收</a:t>
            </a:r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XXX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为预备党员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3256" name="文本框 1"/>
          <p:cNvSpPr txBox="1"/>
          <p:nvPr/>
        </p:nvSpPr>
        <p:spPr>
          <a:xfrm>
            <a:off x="6829425" y="1177925"/>
            <a:ext cx="1984375" cy="3063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400">
                <a:latin typeface="Calibri" panose="020F0502020204030204" pitchFamily="34" charset="0"/>
                <a:ea typeface="宋体" panose="02010600030101010101" pitchFamily="2" charset="-122"/>
              </a:rPr>
              <a:t>XXX</a:t>
            </a:r>
            <a:r>
              <a:rPr lang="zh-CN" altLang="en-US" sz="1400">
                <a:latin typeface="Calibri" panose="020F0502020204030204" pitchFamily="34" charset="0"/>
                <a:ea typeface="宋体" panose="02010600030101010101" pitchFamily="2" charset="-122"/>
              </a:rPr>
              <a:t>，总支部组织委员</a:t>
            </a:r>
            <a:endParaRPr lang="zh-CN" altLang="en-US" sz="14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3257" name="文本框 2"/>
          <p:cNvSpPr txBox="1"/>
          <p:nvPr/>
        </p:nvSpPr>
        <p:spPr>
          <a:xfrm>
            <a:off x="6592888" y="868363"/>
            <a:ext cx="1500187" cy="2762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t>大会召开当天</a:t>
            </a:r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3258" name="文本框 3"/>
          <p:cNvSpPr txBox="1"/>
          <p:nvPr/>
        </p:nvSpPr>
        <p:spPr>
          <a:xfrm>
            <a:off x="6829425" y="1603375"/>
            <a:ext cx="1500188" cy="2746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t>大会召开当天</a:t>
            </a:r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3680</Words>
  <Application>WPS 演示</Application>
  <PresentationFormat>自定义</PresentationFormat>
  <Paragraphs>245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11</vt:i4>
      </vt:variant>
    </vt:vector>
  </HeadingPairs>
  <TitlesOfParts>
    <vt:vector size="43" baseType="lpstr">
      <vt:lpstr>Arial</vt:lpstr>
      <vt:lpstr>宋体</vt:lpstr>
      <vt:lpstr>Wingdings</vt:lpstr>
      <vt:lpstr>Calibri</vt:lpstr>
      <vt:lpstr>Calibri Light</vt:lpstr>
      <vt:lpstr>黑体</vt:lpstr>
      <vt:lpstr>方正超粗黑_GBK</vt:lpstr>
      <vt:lpstr>微软雅黑</vt:lpstr>
      <vt:lpstr>微软简行楷</vt:lpstr>
      <vt:lpstr>方正北魏楷书简体</vt:lpstr>
      <vt:lpstr>Arial Unicode MS</vt:lpstr>
      <vt:lpstr>方正大黑简体</vt:lpstr>
      <vt:lpstr>方正小标宋繁体</vt:lpstr>
      <vt:lpstr>方正少儿繁体</vt:lpstr>
      <vt:lpstr>方正幼线繁体</vt:lpstr>
      <vt:lpstr>方正彩云繁体</vt:lpstr>
      <vt:lpstr>方正新舒体繁体</vt:lpstr>
      <vt:lpstr>方正水黑简体</vt:lpstr>
      <vt:lpstr>方正琥珀简体</vt:lpstr>
      <vt:lpstr>方正琥珀繁体</vt:lpstr>
      <vt:lpstr>方正细圆繁体</vt:lpstr>
      <vt:lpstr>方正综艺简体</vt:lpstr>
      <vt:lpstr>方正艺黑繁体</vt:lpstr>
      <vt:lpstr>方正隶变繁体</vt:lpstr>
      <vt:lpstr>方正魏碑简体</vt:lpstr>
      <vt:lpstr>Malgun Gothic</vt:lpstr>
      <vt:lpstr>Office 主题</vt:lpstr>
      <vt:lpstr>1_Office 主题</vt:lpstr>
      <vt:lpstr>2_Office 主题</vt:lpstr>
      <vt:lpstr>3_Office 主题</vt:lpstr>
      <vt:lpstr>4_Office 主题</vt:lpstr>
      <vt:lpstr>5_Office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刘威</cp:lastModifiedBy>
  <cp:revision>165</cp:revision>
  <dcterms:created xsi:type="dcterms:W3CDTF">2015-11-25T03:10:00Z</dcterms:created>
  <dcterms:modified xsi:type="dcterms:W3CDTF">2018-12-19T01:16:27Z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2052-11.1.0.8013</vt:lpwstr>
  </property>
</Properties>
</file>